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slideLayouts/slideLayout17.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11.xml" ContentType="application/vnd.ms-office.drawingml.diagramDrawing+xml"/>
  <Override PartName="/ppt/comments/comment1.xml" ContentType="application/vnd.openxmlformats-officedocument.presentationml.comments+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colors4.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drawing4.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1.xml" ContentType="application/vnd.openxmlformats-officedocument.them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2.xml" ContentType="application/vnd.openxmlformats-officedocument.them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colors1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05" r:id="rId5"/>
    <p:sldMasterId id="2147483724" r:id="rId6"/>
  </p:sldMasterIdLst>
  <p:notesMasterIdLst>
    <p:notesMasterId r:id="rId63"/>
  </p:notesMasterIdLst>
  <p:handoutMasterIdLst>
    <p:handoutMasterId r:id="rId64"/>
  </p:handoutMasterIdLst>
  <p:sldIdLst>
    <p:sldId id="259" r:id="rId7"/>
    <p:sldId id="337" r:id="rId8"/>
    <p:sldId id="339" r:id="rId9"/>
    <p:sldId id="272" r:id="rId10"/>
    <p:sldId id="382" r:id="rId11"/>
    <p:sldId id="312" r:id="rId12"/>
    <p:sldId id="359" r:id="rId13"/>
    <p:sldId id="267" r:id="rId14"/>
    <p:sldId id="369" r:id="rId15"/>
    <p:sldId id="370" r:id="rId16"/>
    <p:sldId id="378" r:id="rId17"/>
    <p:sldId id="362" r:id="rId18"/>
    <p:sldId id="257" r:id="rId19"/>
    <p:sldId id="379" r:id="rId20"/>
    <p:sldId id="274" r:id="rId21"/>
    <p:sldId id="380" r:id="rId22"/>
    <p:sldId id="373" r:id="rId23"/>
    <p:sldId id="374" r:id="rId24"/>
    <p:sldId id="375" r:id="rId25"/>
    <p:sldId id="381" r:id="rId26"/>
    <p:sldId id="276" r:id="rId27"/>
    <p:sldId id="368" r:id="rId28"/>
    <p:sldId id="367" r:id="rId29"/>
    <p:sldId id="265" r:id="rId30"/>
    <p:sldId id="541" r:id="rId31"/>
    <p:sldId id="289" r:id="rId32"/>
    <p:sldId id="544" r:id="rId33"/>
    <p:sldId id="540" r:id="rId34"/>
    <p:sldId id="545" r:id="rId35"/>
    <p:sldId id="550" r:id="rId36"/>
    <p:sldId id="548" r:id="rId37"/>
    <p:sldId id="549" r:id="rId38"/>
    <p:sldId id="553" r:id="rId39"/>
    <p:sldId id="543" r:id="rId40"/>
    <p:sldId id="546" r:id="rId41"/>
    <p:sldId id="547" r:id="rId42"/>
    <p:sldId id="542" r:id="rId43"/>
    <p:sldId id="551" r:id="rId44"/>
    <p:sldId id="552" r:id="rId45"/>
    <p:sldId id="366" r:id="rId46"/>
    <p:sldId id="554" r:id="rId47"/>
    <p:sldId id="351" r:id="rId48"/>
    <p:sldId id="329" r:id="rId49"/>
    <p:sldId id="358" r:id="rId50"/>
    <p:sldId id="363" r:id="rId51"/>
    <p:sldId id="273" r:id="rId52"/>
    <p:sldId id="371" r:id="rId53"/>
    <p:sldId id="372" r:id="rId54"/>
    <p:sldId id="361" r:id="rId55"/>
    <p:sldId id="319" r:id="rId56"/>
    <p:sldId id="360" r:id="rId57"/>
    <p:sldId id="376" r:id="rId58"/>
    <p:sldId id="277" r:id="rId59"/>
    <p:sldId id="279" r:id="rId60"/>
    <p:sldId id="516" r:id="rId61"/>
    <p:sldId id="539" r:id="rId6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son-Thompson, Jomella J" initials="WJJ" lastIdx="44" clrIdx="0">
    <p:extLst>
      <p:ext uri="{19B8F6BF-5375-455C-9EA6-DF929625EA0E}">
        <p15:presenceInfo xmlns:p15="http://schemas.microsoft.com/office/powerpoint/2012/main" userId="S-1-5-21-57989841-1078081533-682003330-15792" providerId="AD"/>
      </p:ext>
    </p:extLst>
  </p:cmAuthor>
  <p:cmAuthor id="2" name="Moore, Courtney Rose" initials="MCR" lastIdx="3" clrIdx="1">
    <p:extLst>
      <p:ext uri="{19B8F6BF-5375-455C-9EA6-DF929625EA0E}">
        <p15:presenceInfo xmlns:p15="http://schemas.microsoft.com/office/powerpoint/2012/main" userId="S-1-5-21-57989841-1078081533-682003330-250878" providerId="AD"/>
      </p:ext>
    </p:extLst>
  </p:cmAuthor>
  <p:cmAuthor id="3" name="Sara Obermeier" initials="SO" lastIdx="1" clrIdx="2">
    <p:extLst>
      <p:ext uri="{19B8F6BF-5375-455C-9EA6-DF929625EA0E}">
        <p15:presenceInfo xmlns:p15="http://schemas.microsoft.com/office/powerpoint/2012/main" userId="S::saramcel@home.ku.edu::bf170336-4a48-431f-a086-4c1975e47655" providerId="AD"/>
      </p:ext>
    </p:extLst>
  </p:cmAuthor>
  <p:cmAuthor id="4" name="Watson-Thompson, Jomella J" initials="WJJ [2]" lastIdx="1" clrIdx="3">
    <p:extLst>
      <p:ext uri="{19B8F6BF-5375-455C-9EA6-DF929625EA0E}">
        <p15:presenceInfo xmlns:p15="http://schemas.microsoft.com/office/powerpoint/2012/main" userId="S::jomellaw@home.ku.edu::3db10c12-3359-4451-820b-4b88fa6ad0b7" providerId="AD"/>
      </p:ext>
    </p:extLst>
  </p:cmAuthor>
  <p:cmAuthor id="5" name="Harsin, Joshua" initials="HJ" lastIdx="1" clrIdx="4">
    <p:extLst>
      <p:ext uri="{19B8F6BF-5375-455C-9EA6-DF929625EA0E}">
        <p15:presenceInfo xmlns:p15="http://schemas.microsoft.com/office/powerpoint/2012/main" userId="S::j460h739@home.ku.edu::f75075c6-5e0c-4e05-b139-63d9e83b19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549" autoAdjust="0"/>
    <p:restoredTop sz="85530" autoAdjust="0"/>
  </p:normalViewPr>
  <p:slideViewPr>
    <p:cSldViewPr snapToGrid="0">
      <p:cViewPr varScale="1">
        <p:scale>
          <a:sx n="60" d="100"/>
          <a:sy n="60" d="100"/>
        </p:scale>
        <p:origin x="96" y="102"/>
      </p:cViewPr>
      <p:guideLst/>
    </p:cSldViewPr>
  </p:slideViewPr>
  <p:outlineViewPr>
    <p:cViewPr>
      <p:scale>
        <a:sx n="33" d="100"/>
        <a:sy n="33" d="100"/>
      </p:scale>
      <p:origin x="0" y="-8358"/>
    </p:cViewPr>
  </p:outlineViewPr>
  <p:notesTextViewPr>
    <p:cViewPr>
      <p:scale>
        <a:sx n="1" d="1"/>
        <a:sy n="1" d="1"/>
      </p:scale>
      <p:origin x="0" y="0"/>
    </p:cViewPr>
  </p:notesTextViewPr>
  <p:sorterViewPr>
    <p:cViewPr>
      <p:scale>
        <a:sx n="100" d="100"/>
        <a:sy n="100" d="100"/>
      </p:scale>
      <p:origin x="0" y="-139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1-30T17:14:51.941" idx="1">
    <p:pos x="2723" y="4613"/>
    <p:text>Develop and update online data portal with KBHID: the Services section says December 2019, but  long-term Goal 3.2 says November 2019</p:text>
    <p:extLst mod="1">
      <p:ext uri="{C676402C-5697-4E1C-873F-D02D1690AC5C}">
        <p15:threadingInfo xmlns:p15="http://schemas.microsoft.com/office/powerpoint/2012/main" timeZoneBias="360"/>
      </p:ext>
    </p:extLst>
  </p:cm>
  <p:cm authorId="4" dt="2019-02-01T08:03:55.579" idx="1">
    <p:pos x="2723" y="4709"/>
    <p:text>Probably both are an error, let's go with December 2020</p:text>
    <p:extLst mod="1">
      <p:ext uri="{C676402C-5697-4E1C-873F-D02D1690AC5C}">
        <p15:threadingInfo xmlns:p15="http://schemas.microsoft.com/office/powerpoint/2012/main" timeZoneBias="360">
          <p15:parentCm authorId="3" idx="1"/>
        </p15:threadingInfo>
      </p:ext>
    </p:extLst>
  </p:cm>
  <p:cm authorId="5" dt="2019-01-31T13:14:57.703" idx="1">
    <p:pos x="10" y="10"/>
    <p:text>This table is great</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5A458-85A6-4AC8-90D7-E85F5E306A6F}" type="doc">
      <dgm:prSet loTypeId="urn:microsoft.com/office/officeart/2005/8/layout/bList2" loCatId="list" qsTypeId="urn:microsoft.com/office/officeart/2005/8/quickstyle/simple3" qsCatId="simple" csTypeId="urn:microsoft.com/office/officeart/2005/8/colors/accent1_2" csCatId="accent1" phldr="1"/>
      <dgm:spPr/>
      <dgm:t>
        <a:bodyPr/>
        <a:lstStyle/>
        <a:p>
          <a:endParaRPr lang="en-US"/>
        </a:p>
      </dgm:t>
    </dgm:pt>
    <dgm:pt modelId="{90140355-125E-4FF8-856E-A1AB8E8A171E}">
      <dgm:prSet phldrT="[Text]" custT="1"/>
      <dgm:spPr/>
      <dgm:t>
        <a:bodyPr/>
        <a:lstStyle/>
        <a:p>
          <a:pPr algn="ctr"/>
          <a:r>
            <a:rPr lang="en-US" sz="1800" dirty="0"/>
            <a:t>CHIP Violence Prevention Plan</a:t>
          </a:r>
        </a:p>
      </dgm:t>
    </dgm:pt>
    <dgm:pt modelId="{502B5A51-EBEE-4AD5-85E8-A021C02B7C51}" type="parTrans" cxnId="{CE5A76A0-0033-4AED-861B-D4E02BD99808}">
      <dgm:prSet/>
      <dgm:spPr/>
      <dgm:t>
        <a:bodyPr/>
        <a:lstStyle/>
        <a:p>
          <a:endParaRPr lang="en-US"/>
        </a:p>
      </dgm:t>
    </dgm:pt>
    <dgm:pt modelId="{99877144-D713-495C-996E-886FEEDAC0E3}" type="sibTrans" cxnId="{CE5A76A0-0033-4AED-861B-D4E02BD99808}">
      <dgm:prSet/>
      <dgm:spPr/>
      <dgm:t>
        <a:bodyPr/>
        <a:lstStyle/>
        <a:p>
          <a:endParaRPr lang="en-US"/>
        </a:p>
      </dgm:t>
    </dgm:pt>
    <dgm:pt modelId="{76A8AA38-6B00-424F-92EE-C2420B969B16}">
      <dgm:prSet phldrT="[Text]" custT="1"/>
      <dgm:spPr/>
      <dgm:t>
        <a:bodyPr/>
        <a:lstStyle/>
        <a:p>
          <a:pPr algn="ctr"/>
          <a:r>
            <a:rPr lang="en-US" sz="1800" dirty="0"/>
            <a:t>HCW </a:t>
          </a:r>
        </a:p>
        <a:p>
          <a:pPr algn="ctr"/>
          <a:r>
            <a:rPr lang="en-US" sz="1800" dirty="0"/>
            <a:t>Alive &amp; Thrive</a:t>
          </a:r>
        </a:p>
      </dgm:t>
    </dgm:pt>
    <dgm:pt modelId="{9E3E3E63-D069-4234-A814-0FBCD2630C24}" type="parTrans" cxnId="{6FE67746-C45B-48F1-8401-D3E1F6A7C8CE}">
      <dgm:prSet/>
      <dgm:spPr/>
      <dgm:t>
        <a:bodyPr/>
        <a:lstStyle/>
        <a:p>
          <a:endParaRPr lang="en-US"/>
        </a:p>
      </dgm:t>
    </dgm:pt>
    <dgm:pt modelId="{DC706A57-0443-4E99-8FF7-C855461FF04C}" type="sibTrans" cxnId="{6FE67746-C45B-48F1-8401-D3E1F6A7C8CE}">
      <dgm:prSet/>
      <dgm:spPr/>
      <dgm:t>
        <a:bodyPr/>
        <a:lstStyle/>
        <a:p>
          <a:endParaRPr lang="en-US"/>
        </a:p>
      </dgm:t>
    </dgm:pt>
    <dgm:pt modelId="{3EEB4C10-35AC-441F-840F-F9CEA4F63F01}">
      <dgm:prSet phldrT="[Text]" custT="1"/>
      <dgm:spPr/>
      <dgm:t>
        <a:bodyPr/>
        <a:lstStyle/>
        <a:p>
          <a:r>
            <a:rPr lang="en-US" sz="1800" dirty="0"/>
            <a:t>H.E.A.T.         Youth Advisory Board</a:t>
          </a:r>
        </a:p>
      </dgm:t>
    </dgm:pt>
    <dgm:pt modelId="{91D37707-69CE-4322-97F4-3CE7D42243B0}" type="parTrans" cxnId="{0A9EE683-9294-468C-9FD3-9E8199370153}">
      <dgm:prSet/>
      <dgm:spPr/>
      <dgm:t>
        <a:bodyPr/>
        <a:lstStyle/>
        <a:p>
          <a:endParaRPr lang="en-US"/>
        </a:p>
      </dgm:t>
    </dgm:pt>
    <dgm:pt modelId="{746DD693-6746-47B8-9585-E36413A2E238}" type="sibTrans" cxnId="{0A9EE683-9294-468C-9FD3-9E8199370153}">
      <dgm:prSet/>
      <dgm:spPr/>
      <dgm:t>
        <a:bodyPr/>
        <a:lstStyle/>
        <a:p>
          <a:endParaRPr lang="en-US"/>
        </a:p>
      </dgm:t>
    </dgm:pt>
    <dgm:pt modelId="{9EA18FFD-529F-404A-8973-9DF35E84AB5B}">
      <dgm:prSet phldrT="[Text]" custT="1"/>
      <dgm:spPr/>
      <dgm:t>
        <a:bodyPr/>
        <a:lstStyle/>
        <a:p>
          <a:pPr algn="ctr"/>
          <a:r>
            <a:rPr lang="en-US" sz="1800" dirty="0"/>
            <a:t>ThrYve</a:t>
          </a:r>
        </a:p>
      </dgm:t>
    </dgm:pt>
    <dgm:pt modelId="{BA05F0DA-9C12-4174-BED3-9797F1145F39}" type="parTrans" cxnId="{1C513FAF-987B-47F2-ACAE-0DEFEAF3066C}">
      <dgm:prSet/>
      <dgm:spPr/>
      <dgm:t>
        <a:bodyPr/>
        <a:lstStyle/>
        <a:p>
          <a:endParaRPr lang="en-US"/>
        </a:p>
      </dgm:t>
    </dgm:pt>
    <dgm:pt modelId="{B0E3C635-3AE9-4341-A279-B259CBCFBCEF}" type="sibTrans" cxnId="{1C513FAF-987B-47F2-ACAE-0DEFEAF3066C}">
      <dgm:prSet/>
      <dgm:spPr/>
      <dgm:t>
        <a:bodyPr/>
        <a:lstStyle/>
        <a:p>
          <a:endParaRPr lang="en-US"/>
        </a:p>
      </dgm:t>
    </dgm:pt>
    <dgm:pt modelId="{2BDD8E7A-1538-403B-AAD7-2C6BF61C1688}">
      <dgm:prSet phldrT="[Text]" custT="1"/>
      <dgm:spPr/>
      <dgm:t>
        <a:bodyPr/>
        <a:lstStyle/>
        <a:p>
          <a:pPr algn="ctr"/>
          <a:r>
            <a:rPr lang="en-US" sz="1800" dirty="0"/>
            <a:t>Youth Justice Community Engagement Initiative </a:t>
          </a:r>
        </a:p>
      </dgm:t>
    </dgm:pt>
    <dgm:pt modelId="{48ADA81B-77CA-43B3-8A11-744A8DE9E1DA}" type="parTrans" cxnId="{616E3B7C-AA37-4D9E-8837-5D2359253D2C}">
      <dgm:prSet/>
      <dgm:spPr/>
      <dgm:t>
        <a:bodyPr/>
        <a:lstStyle/>
        <a:p>
          <a:endParaRPr lang="en-US"/>
        </a:p>
      </dgm:t>
    </dgm:pt>
    <dgm:pt modelId="{42BDE26A-1DB0-4A8D-A1A8-0C3C6D6BF886}" type="sibTrans" cxnId="{616E3B7C-AA37-4D9E-8837-5D2359253D2C}">
      <dgm:prSet/>
      <dgm:spPr/>
      <dgm:t>
        <a:bodyPr/>
        <a:lstStyle/>
        <a:p>
          <a:endParaRPr lang="en-US"/>
        </a:p>
      </dgm:t>
    </dgm:pt>
    <dgm:pt modelId="{C5180825-8F11-4190-B3A7-4E6E7B67CE9F}" type="pres">
      <dgm:prSet presAssocID="{90B5A458-85A6-4AC8-90D7-E85F5E306A6F}" presName="diagram" presStyleCnt="0">
        <dgm:presLayoutVars>
          <dgm:dir/>
          <dgm:animLvl val="lvl"/>
          <dgm:resizeHandles val="exact"/>
        </dgm:presLayoutVars>
      </dgm:prSet>
      <dgm:spPr/>
    </dgm:pt>
    <dgm:pt modelId="{EEAF9189-0A02-4CE7-B978-DC340B54F2C2}" type="pres">
      <dgm:prSet presAssocID="{9EA18FFD-529F-404A-8973-9DF35E84AB5B}" presName="compNode" presStyleCnt="0"/>
      <dgm:spPr/>
    </dgm:pt>
    <dgm:pt modelId="{5D7CF328-C121-4ECD-9828-BDDF902F6625}" type="pres">
      <dgm:prSet presAssocID="{9EA18FFD-529F-404A-8973-9DF35E84AB5B}" presName="childRect" presStyleLbl="bgAcc1" presStyleIdx="0" presStyleCnt="5">
        <dgm:presLayoutVars>
          <dgm:bulletEnabled val="1"/>
        </dgm:presLayoutVars>
      </dgm:prSet>
      <dgm:spPr/>
    </dgm:pt>
    <dgm:pt modelId="{255A1642-B8EA-4608-813A-FE050EDBAB4F}" type="pres">
      <dgm:prSet presAssocID="{9EA18FFD-529F-404A-8973-9DF35E84AB5B}" presName="parentText" presStyleLbl="node1" presStyleIdx="0" presStyleCnt="0">
        <dgm:presLayoutVars>
          <dgm:chMax val="0"/>
          <dgm:bulletEnabled val="1"/>
        </dgm:presLayoutVars>
      </dgm:prSet>
      <dgm:spPr/>
    </dgm:pt>
    <dgm:pt modelId="{6DF992F7-9EC5-4728-996B-49EABDD73EF9}" type="pres">
      <dgm:prSet presAssocID="{9EA18FFD-529F-404A-8973-9DF35E84AB5B}" presName="parentRect" presStyleLbl="alignNode1" presStyleIdx="0" presStyleCnt="5" custScaleY="186729"/>
      <dgm:spPr/>
    </dgm:pt>
    <dgm:pt modelId="{E5AC52C0-506F-4F23-A139-3B09BB839ABD}" type="pres">
      <dgm:prSet presAssocID="{9EA18FFD-529F-404A-8973-9DF35E84AB5B}" presName="adorn" presStyleLbl="fgAccFollowNode1" presStyleIdx="0" presStyleCnt="5"/>
      <dgm:spPr/>
    </dgm:pt>
    <dgm:pt modelId="{F4F479C1-9113-4FEE-AF0C-7D8989641B90}" type="pres">
      <dgm:prSet presAssocID="{B0E3C635-3AE9-4341-A279-B259CBCFBCEF}" presName="sibTrans" presStyleLbl="sibTrans2D1" presStyleIdx="0" presStyleCnt="0"/>
      <dgm:spPr/>
    </dgm:pt>
    <dgm:pt modelId="{4B2784E6-9A98-4236-A76C-5E5344D39F5A}" type="pres">
      <dgm:prSet presAssocID="{2BDD8E7A-1538-403B-AAD7-2C6BF61C1688}" presName="compNode" presStyleCnt="0"/>
      <dgm:spPr/>
    </dgm:pt>
    <dgm:pt modelId="{0D2F268F-DC92-483E-8A90-9DE9584B9B05}" type="pres">
      <dgm:prSet presAssocID="{2BDD8E7A-1538-403B-AAD7-2C6BF61C1688}" presName="childRect" presStyleLbl="bgAcc1" presStyleIdx="1" presStyleCnt="5">
        <dgm:presLayoutVars>
          <dgm:bulletEnabled val="1"/>
        </dgm:presLayoutVars>
      </dgm:prSet>
      <dgm:spPr/>
    </dgm:pt>
    <dgm:pt modelId="{B5CBC804-5F74-40B3-AA71-E707509A3B91}" type="pres">
      <dgm:prSet presAssocID="{2BDD8E7A-1538-403B-AAD7-2C6BF61C1688}" presName="parentText" presStyleLbl="node1" presStyleIdx="0" presStyleCnt="0" custScaleY="118041">
        <dgm:presLayoutVars>
          <dgm:chMax val="0"/>
          <dgm:bulletEnabled val="1"/>
        </dgm:presLayoutVars>
      </dgm:prSet>
      <dgm:spPr/>
    </dgm:pt>
    <dgm:pt modelId="{6FF3D21C-E0B4-41FE-AA4F-9C06B27DAF18}" type="pres">
      <dgm:prSet presAssocID="{2BDD8E7A-1538-403B-AAD7-2C6BF61C1688}" presName="parentRect" presStyleLbl="alignNode1" presStyleIdx="1" presStyleCnt="5" custScaleY="196718"/>
      <dgm:spPr/>
    </dgm:pt>
    <dgm:pt modelId="{362A0783-27F4-46F9-A375-9B381795B48B}" type="pres">
      <dgm:prSet presAssocID="{2BDD8E7A-1538-403B-AAD7-2C6BF61C1688}" presName="adorn" presStyleLbl="fgAccFollowNode1" presStyleIdx="1" presStyleCnt="5"/>
      <dgm:spPr/>
    </dgm:pt>
    <dgm:pt modelId="{AB7A3BA6-F505-4AF6-BCCF-A04039C1992A}" type="pres">
      <dgm:prSet presAssocID="{42BDE26A-1DB0-4A8D-A1A8-0C3C6D6BF886}" presName="sibTrans" presStyleLbl="sibTrans2D1" presStyleIdx="0" presStyleCnt="0"/>
      <dgm:spPr/>
    </dgm:pt>
    <dgm:pt modelId="{4DC461E4-2D8E-4AD4-B9D7-34F6D87206C4}" type="pres">
      <dgm:prSet presAssocID="{90140355-125E-4FF8-856E-A1AB8E8A171E}" presName="compNode" presStyleCnt="0"/>
      <dgm:spPr/>
    </dgm:pt>
    <dgm:pt modelId="{1625BA3B-96E2-4C2A-84C9-A693C7146398}" type="pres">
      <dgm:prSet presAssocID="{90140355-125E-4FF8-856E-A1AB8E8A171E}" presName="childRect" presStyleLbl="bgAcc1" presStyleIdx="2" presStyleCnt="5" custScaleX="113722">
        <dgm:presLayoutVars>
          <dgm:bulletEnabled val="1"/>
        </dgm:presLayoutVars>
      </dgm:prSet>
      <dgm:spPr/>
    </dgm:pt>
    <dgm:pt modelId="{5EBD24C3-1B4C-4912-B592-283BF7620255}" type="pres">
      <dgm:prSet presAssocID="{90140355-125E-4FF8-856E-A1AB8E8A171E}" presName="parentText" presStyleLbl="node1" presStyleIdx="0" presStyleCnt="0">
        <dgm:presLayoutVars>
          <dgm:chMax val="0"/>
          <dgm:bulletEnabled val="1"/>
        </dgm:presLayoutVars>
      </dgm:prSet>
      <dgm:spPr/>
    </dgm:pt>
    <dgm:pt modelId="{56340F6F-DAF8-47D9-885B-38FE1DD786A7}" type="pres">
      <dgm:prSet presAssocID="{90140355-125E-4FF8-856E-A1AB8E8A171E}" presName="parentRect" presStyleLbl="alignNode1" presStyleIdx="2" presStyleCnt="5" custScaleX="114300" custScaleY="230305"/>
      <dgm:spPr/>
    </dgm:pt>
    <dgm:pt modelId="{F9176AFC-5A24-4434-907D-60BEE32CB918}" type="pres">
      <dgm:prSet presAssocID="{90140355-125E-4FF8-856E-A1AB8E8A171E}" presName="adorn" presStyleLbl="fgAccFollowNode1" presStyleIdx="2" presStyleCnt="5"/>
      <dgm:spPr/>
    </dgm:pt>
    <dgm:pt modelId="{C8223CBA-9F9C-4E1B-BF3C-8F53BAA2CD1C}" type="pres">
      <dgm:prSet presAssocID="{99877144-D713-495C-996E-886FEEDAC0E3}" presName="sibTrans" presStyleLbl="sibTrans2D1" presStyleIdx="0" presStyleCnt="0"/>
      <dgm:spPr/>
    </dgm:pt>
    <dgm:pt modelId="{708F7C7A-322B-496A-B1AB-B65830E54BFB}" type="pres">
      <dgm:prSet presAssocID="{76A8AA38-6B00-424F-92EE-C2420B969B16}" presName="compNode" presStyleCnt="0"/>
      <dgm:spPr/>
    </dgm:pt>
    <dgm:pt modelId="{9A9410A1-5184-46AC-A34F-6049F074DABC}" type="pres">
      <dgm:prSet presAssocID="{76A8AA38-6B00-424F-92EE-C2420B969B16}" presName="childRect" presStyleLbl="bgAcc1" presStyleIdx="3" presStyleCnt="5">
        <dgm:presLayoutVars>
          <dgm:bulletEnabled val="1"/>
        </dgm:presLayoutVars>
      </dgm:prSet>
      <dgm:spPr/>
    </dgm:pt>
    <dgm:pt modelId="{607AB02B-2CE1-4D07-BA20-36A28F75B510}" type="pres">
      <dgm:prSet presAssocID="{76A8AA38-6B00-424F-92EE-C2420B969B16}" presName="parentText" presStyleLbl="node1" presStyleIdx="0" presStyleCnt="0">
        <dgm:presLayoutVars>
          <dgm:chMax val="0"/>
          <dgm:bulletEnabled val="1"/>
        </dgm:presLayoutVars>
      </dgm:prSet>
      <dgm:spPr/>
    </dgm:pt>
    <dgm:pt modelId="{FD889258-BF85-42EA-8E1E-D595E37D2F26}" type="pres">
      <dgm:prSet presAssocID="{76A8AA38-6B00-424F-92EE-C2420B969B16}" presName="parentRect" presStyleLbl="alignNode1" presStyleIdx="3" presStyleCnt="5" custAng="0" custScaleY="228039"/>
      <dgm:spPr/>
    </dgm:pt>
    <dgm:pt modelId="{F159355C-0590-41AD-8EE7-B50764B54511}" type="pres">
      <dgm:prSet presAssocID="{76A8AA38-6B00-424F-92EE-C2420B969B16}" presName="adorn" presStyleLbl="fgAccFollowNode1" presStyleIdx="3" presStyleCnt="5"/>
      <dgm:spPr/>
    </dgm:pt>
    <dgm:pt modelId="{A8DC0CFF-0F07-404B-869B-CC23AA4F0BDC}" type="pres">
      <dgm:prSet presAssocID="{DC706A57-0443-4E99-8FF7-C855461FF04C}" presName="sibTrans" presStyleLbl="sibTrans2D1" presStyleIdx="0" presStyleCnt="0"/>
      <dgm:spPr/>
    </dgm:pt>
    <dgm:pt modelId="{29861791-5810-4E0D-8731-28E4023DAB47}" type="pres">
      <dgm:prSet presAssocID="{3EEB4C10-35AC-441F-840F-F9CEA4F63F01}" presName="compNode" presStyleCnt="0"/>
      <dgm:spPr/>
    </dgm:pt>
    <dgm:pt modelId="{EDF6D244-D02C-4029-8F07-4D3B7A1BAF98}" type="pres">
      <dgm:prSet presAssocID="{3EEB4C10-35AC-441F-840F-F9CEA4F63F01}" presName="childRect" presStyleLbl="bgAcc1" presStyleIdx="4" presStyleCnt="5">
        <dgm:presLayoutVars>
          <dgm:bulletEnabled val="1"/>
        </dgm:presLayoutVars>
      </dgm:prSet>
      <dgm:spPr/>
    </dgm:pt>
    <dgm:pt modelId="{893E4E29-53A7-46EF-9393-B0C47E1DB999}" type="pres">
      <dgm:prSet presAssocID="{3EEB4C10-35AC-441F-840F-F9CEA4F63F01}" presName="parentText" presStyleLbl="node1" presStyleIdx="0" presStyleCnt="0">
        <dgm:presLayoutVars>
          <dgm:chMax val="0"/>
          <dgm:bulletEnabled val="1"/>
        </dgm:presLayoutVars>
      </dgm:prSet>
      <dgm:spPr/>
    </dgm:pt>
    <dgm:pt modelId="{B848643F-60EE-46E6-B126-DE6A16114A09}" type="pres">
      <dgm:prSet presAssocID="{3EEB4C10-35AC-441F-840F-F9CEA4F63F01}" presName="parentRect" presStyleLbl="alignNode1" presStyleIdx="4" presStyleCnt="5" custScaleY="275788"/>
      <dgm:spPr/>
    </dgm:pt>
    <dgm:pt modelId="{C205FC44-602F-4F10-8D80-BE7CCE44DC65}" type="pres">
      <dgm:prSet presAssocID="{3EEB4C10-35AC-441F-840F-F9CEA4F63F01}" presName="adorn" presStyleLbl="fgAccFollowNode1" presStyleIdx="4" presStyleCnt="5"/>
      <dgm:spPr/>
    </dgm:pt>
  </dgm:ptLst>
  <dgm:cxnLst>
    <dgm:cxn modelId="{AD078505-9113-44C1-B497-C7F58DB7FA47}" type="presOf" srcId="{2BDD8E7A-1538-403B-AAD7-2C6BF61C1688}" destId="{B5CBC804-5F74-40B3-AA71-E707509A3B91}" srcOrd="0" destOrd="0" presId="urn:microsoft.com/office/officeart/2005/8/layout/bList2"/>
    <dgm:cxn modelId="{3273F715-8E9A-4631-8D57-1021DF3AC2FA}" type="presOf" srcId="{76A8AA38-6B00-424F-92EE-C2420B969B16}" destId="{FD889258-BF85-42EA-8E1E-D595E37D2F26}" srcOrd="1" destOrd="0" presId="urn:microsoft.com/office/officeart/2005/8/layout/bList2"/>
    <dgm:cxn modelId="{A98BF521-8F93-42D5-BE20-44B0FAB6A67E}" type="presOf" srcId="{3EEB4C10-35AC-441F-840F-F9CEA4F63F01}" destId="{893E4E29-53A7-46EF-9393-B0C47E1DB999}" srcOrd="0" destOrd="0" presId="urn:microsoft.com/office/officeart/2005/8/layout/bList2"/>
    <dgm:cxn modelId="{45EA8F2F-756F-41E4-8639-AEDB9365EB51}" type="presOf" srcId="{99877144-D713-495C-996E-886FEEDAC0E3}" destId="{C8223CBA-9F9C-4E1B-BF3C-8F53BAA2CD1C}" srcOrd="0" destOrd="0" presId="urn:microsoft.com/office/officeart/2005/8/layout/bList2"/>
    <dgm:cxn modelId="{BD76513C-5FD5-4A2A-AF18-6968D94387B3}" type="presOf" srcId="{90140355-125E-4FF8-856E-A1AB8E8A171E}" destId="{56340F6F-DAF8-47D9-885B-38FE1DD786A7}" srcOrd="1" destOrd="0" presId="urn:microsoft.com/office/officeart/2005/8/layout/bList2"/>
    <dgm:cxn modelId="{6FE67746-C45B-48F1-8401-D3E1F6A7C8CE}" srcId="{90B5A458-85A6-4AC8-90D7-E85F5E306A6F}" destId="{76A8AA38-6B00-424F-92EE-C2420B969B16}" srcOrd="3" destOrd="0" parTransId="{9E3E3E63-D069-4234-A814-0FBCD2630C24}" sibTransId="{DC706A57-0443-4E99-8FF7-C855461FF04C}"/>
    <dgm:cxn modelId="{2859B766-BBD7-491C-8CB1-15CC84E2F594}" type="presOf" srcId="{9EA18FFD-529F-404A-8973-9DF35E84AB5B}" destId="{6DF992F7-9EC5-4728-996B-49EABDD73EF9}" srcOrd="1" destOrd="0" presId="urn:microsoft.com/office/officeart/2005/8/layout/bList2"/>
    <dgm:cxn modelId="{2F81DF53-5DC3-46C8-B339-245365F72635}" type="presOf" srcId="{9EA18FFD-529F-404A-8973-9DF35E84AB5B}" destId="{255A1642-B8EA-4608-813A-FE050EDBAB4F}" srcOrd="0" destOrd="0" presId="urn:microsoft.com/office/officeart/2005/8/layout/bList2"/>
    <dgm:cxn modelId="{6BB01459-6DB0-439C-85DA-986423549D50}" type="presOf" srcId="{76A8AA38-6B00-424F-92EE-C2420B969B16}" destId="{607AB02B-2CE1-4D07-BA20-36A28F75B510}" srcOrd="0" destOrd="0" presId="urn:microsoft.com/office/officeart/2005/8/layout/bList2"/>
    <dgm:cxn modelId="{D8B5525A-141C-42B2-BB51-64E22F2C6349}" type="presOf" srcId="{DC706A57-0443-4E99-8FF7-C855461FF04C}" destId="{A8DC0CFF-0F07-404B-869B-CC23AA4F0BDC}" srcOrd="0" destOrd="0" presId="urn:microsoft.com/office/officeart/2005/8/layout/bList2"/>
    <dgm:cxn modelId="{616E3B7C-AA37-4D9E-8837-5D2359253D2C}" srcId="{90B5A458-85A6-4AC8-90D7-E85F5E306A6F}" destId="{2BDD8E7A-1538-403B-AAD7-2C6BF61C1688}" srcOrd="1" destOrd="0" parTransId="{48ADA81B-77CA-43B3-8A11-744A8DE9E1DA}" sibTransId="{42BDE26A-1DB0-4A8D-A1A8-0C3C6D6BF886}"/>
    <dgm:cxn modelId="{0A9EE683-9294-468C-9FD3-9E8199370153}" srcId="{90B5A458-85A6-4AC8-90D7-E85F5E306A6F}" destId="{3EEB4C10-35AC-441F-840F-F9CEA4F63F01}" srcOrd="4" destOrd="0" parTransId="{91D37707-69CE-4322-97F4-3CE7D42243B0}" sibTransId="{746DD693-6746-47B8-9585-E36413A2E238}"/>
    <dgm:cxn modelId="{CE5A76A0-0033-4AED-861B-D4E02BD99808}" srcId="{90B5A458-85A6-4AC8-90D7-E85F5E306A6F}" destId="{90140355-125E-4FF8-856E-A1AB8E8A171E}" srcOrd="2" destOrd="0" parTransId="{502B5A51-EBEE-4AD5-85E8-A021C02B7C51}" sibTransId="{99877144-D713-495C-996E-886FEEDAC0E3}"/>
    <dgm:cxn modelId="{C92055A6-BAA1-4026-AECB-B056025B50ED}" type="presOf" srcId="{42BDE26A-1DB0-4A8D-A1A8-0C3C6D6BF886}" destId="{AB7A3BA6-F505-4AF6-BCCF-A04039C1992A}" srcOrd="0" destOrd="0" presId="urn:microsoft.com/office/officeart/2005/8/layout/bList2"/>
    <dgm:cxn modelId="{0F46A1A7-967B-4D9E-8663-8ED9C6B4ED0C}" type="presOf" srcId="{90B5A458-85A6-4AC8-90D7-E85F5E306A6F}" destId="{C5180825-8F11-4190-B3A7-4E6E7B67CE9F}" srcOrd="0" destOrd="0" presId="urn:microsoft.com/office/officeart/2005/8/layout/bList2"/>
    <dgm:cxn modelId="{0D929EAE-87A8-4952-8612-20E73AAD8D0C}" type="presOf" srcId="{90140355-125E-4FF8-856E-A1AB8E8A171E}" destId="{5EBD24C3-1B4C-4912-B592-283BF7620255}" srcOrd="0" destOrd="0" presId="urn:microsoft.com/office/officeart/2005/8/layout/bList2"/>
    <dgm:cxn modelId="{1C513FAF-987B-47F2-ACAE-0DEFEAF3066C}" srcId="{90B5A458-85A6-4AC8-90D7-E85F5E306A6F}" destId="{9EA18FFD-529F-404A-8973-9DF35E84AB5B}" srcOrd="0" destOrd="0" parTransId="{BA05F0DA-9C12-4174-BED3-9797F1145F39}" sibTransId="{B0E3C635-3AE9-4341-A279-B259CBCFBCEF}"/>
    <dgm:cxn modelId="{CCFB24C7-7A73-48EF-86B1-AA85A632EC20}" type="presOf" srcId="{3EEB4C10-35AC-441F-840F-F9CEA4F63F01}" destId="{B848643F-60EE-46E6-B126-DE6A16114A09}" srcOrd="1" destOrd="0" presId="urn:microsoft.com/office/officeart/2005/8/layout/bList2"/>
    <dgm:cxn modelId="{E52305CD-55ED-4F53-9030-D5EF08F554A7}" type="presOf" srcId="{B0E3C635-3AE9-4341-A279-B259CBCFBCEF}" destId="{F4F479C1-9113-4FEE-AF0C-7D8989641B90}" srcOrd="0" destOrd="0" presId="urn:microsoft.com/office/officeart/2005/8/layout/bList2"/>
    <dgm:cxn modelId="{F0F9ECFC-9A55-49E2-ABDE-A51E6B502DEC}" type="presOf" srcId="{2BDD8E7A-1538-403B-AAD7-2C6BF61C1688}" destId="{6FF3D21C-E0B4-41FE-AA4F-9C06B27DAF18}" srcOrd="1" destOrd="0" presId="urn:microsoft.com/office/officeart/2005/8/layout/bList2"/>
    <dgm:cxn modelId="{5EE164A2-5D62-4FE3-9519-810069EF060C}" type="presParOf" srcId="{C5180825-8F11-4190-B3A7-4E6E7B67CE9F}" destId="{EEAF9189-0A02-4CE7-B978-DC340B54F2C2}" srcOrd="0" destOrd="0" presId="urn:microsoft.com/office/officeart/2005/8/layout/bList2"/>
    <dgm:cxn modelId="{B018988C-CD5E-4C1E-B34C-774DE67F114C}" type="presParOf" srcId="{EEAF9189-0A02-4CE7-B978-DC340B54F2C2}" destId="{5D7CF328-C121-4ECD-9828-BDDF902F6625}" srcOrd="0" destOrd="0" presId="urn:microsoft.com/office/officeart/2005/8/layout/bList2"/>
    <dgm:cxn modelId="{51B5048B-114F-4609-B1B4-619CF7BE703B}" type="presParOf" srcId="{EEAF9189-0A02-4CE7-B978-DC340B54F2C2}" destId="{255A1642-B8EA-4608-813A-FE050EDBAB4F}" srcOrd="1" destOrd="0" presId="urn:microsoft.com/office/officeart/2005/8/layout/bList2"/>
    <dgm:cxn modelId="{B8F4AB0D-6AE2-4481-846A-DE533FEDBD36}" type="presParOf" srcId="{EEAF9189-0A02-4CE7-B978-DC340B54F2C2}" destId="{6DF992F7-9EC5-4728-996B-49EABDD73EF9}" srcOrd="2" destOrd="0" presId="urn:microsoft.com/office/officeart/2005/8/layout/bList2"/>
    <dgm:cxn modelId="{F29DFC35-1057-426F-9E41-B3E15A9A1C1E}" type="presParOf" srcId="{EEAF9189-0A02-4CE7-B978-DC340B54F2C2}" destId="{E5AC52C0-506F-4F23-A139-3B09BB839ABD}" srcOrd="3" destOrd="0" presId="urn:microsoft.com/office/officeart/2005/8/layout/bList2"/>
    <dgm:cxn modelId="{AC30F146-EF83-4A8A-B44E-330F65FD64F3}" type="presParOf" srcId="{C5180825-8F11-4190-B3A7-4E6E7B67CE9F}" destId="{F4F479C1-9113-4FEE-AF0C-7D8989641B90}" srcOrd="1" destOrd="0" presId="urn:microsoft.com/office/officeart/2005/8/layout/bList2"/>
    <dgm:cxn modelId="{E10D61D7-8BE0-4E41-8216-389F1316C5D0}" type="presParOf" srcId="{C5180825-8F11-4190-B3A7-4E6E7B67CE9F}" destId="{4B2784E6-9A98-4236-A76C-5E5344D39F5A}" srcOrd="2" destOrd="0" presId="urn:microsoft.com/office/officeart/2005/8/layout/bList2"/>
    <dgm:cxn modelId="{AD5246FB-6CFD-4F57-8CA7-7CEB47414015}" type="presParOf" srcId="{4B2784E6-9A98-4236-A76C-5E5344D39F5A}" destId="{0D2F268F-DC92-483E-8A90-9DE9584B9B05}" srcOrd="0" destOrd="0" presId="urn:microsoft.com/office/officeart/2005/8/layout/bList2"/>
    <dgm:cxn modelId="{80A83AFE-3533-46D5-9487-1CACB6F8BAD4}" type="presParOf" srcId="{4B2784E6-9A98-4236-A76C-5E5344D39F5A}" destId="{B5CBC804-5F74-40B3-AA71-E707509A3B91}" srcOrd="1" destOrd="0" presId="urn:microsoft.com/office/officeart/2005/8/layout/bList2"/>
    <dgm:cxn modelId="{D02C72B3-F343-4690-B7DE-5254D98132CA}" type="presParOf" srcId="{4B2784E6-9A98-4236-A76C-5E5344D39F5A}" destId="{6FF3D21C-E0B4-41FE-AA4F-9C06B27DAF18}" srcOrd="2" destOrd="0" presId="urn:microsoft.com/office/officeart/2005/8/layout/bList2"/>
    <dgm:cxn modelId="{4F867DDD-7A51-4916-AB47-B119A3C8474B}" type="presParOf" srcId="{4B2784E6-9A98-4236-A76C-5E5344D39F5A}" destId="{362A0783-27F4-46F9-A375-9B381795B48B}" srcOrd="3" destOrd="0" presId="urn:microsoft.com/office/officeart/2005/8/layout/bList2"/>
    <dgm:cxn modelId="{E6399466-7C3F-44D2-8184-241079A26A2E}" type="presParOf" srcId="{C5180825-8F11-4190-B3A7-4E6E7B67CE9F}" destId="{AB7A3BA6-F505-4AF6-BCCF-A04039C1992A}" srcOrd="3" destOrd="0" presId="urn:microsoft.com/office/officeart/2005/8/layout/bList2"/>
    <dgm:cxn modelId="{0BBD32DD-9135-495C-A042-34504F32F3F4}" type="presParOf" srcId="{C5180825-8F11-4190-B3A7-4E6E7B67CE9F}" destId="{4DC461E4-2D8E-4AD4-B9D7-34F6D87206C4}" srcOrd="4" destOrd="0" presId="urn:microsoft.com/office/officeart/2005/8/layout/bList2"/>
    <dgm:cxn modelId="{9BD4C68A-9F62-4713-8632-1CA3885C0286}" type="presParOf" srcId="{4DC461E4-2D8E-4AD4-B9D7-34F6D87206C4}" destId="{1625BA3B-96E2-4C2A-84C9-A693C7146398}" srcOrd="0" destOrd="0" presId="urn:microsoft.com/office/officeart/2005/8/layout/bList2"/>
    <dgm:cxn modelId="{68519726-92F8-401B-94BD-DE94860F2F95}" type="presParOf" srcId="{4DC461E4-2D8E-4AD4-B9D7-34F6D87206C4}" destId="{5EBD24C3-1B4C-4912-B592-283BF7620255}" srcOrd="1" destOrd="0" presId="urn:microsoft.com/office/officeart/2005/8/layout/bList2"/>
    <dgm:cxn modelId="{D38BEF37-08F9-4BC2-836C-EEBD489EEBF9}" type="presParOf" srcId="{4DC461E4-2D8E-4AD4-B9D7-34F6D87206C4}" destId="{56340F6F-DAF8-47D9-885B-38FE1DD786A7}" srcOrd="2" destOrd="0" presId="urn:microsoft.com/office/officeart/2005/8/layout/bList2"/>
    <dgm:cxn modelId="{C5369A7B-625E-4C91-BBD0-B855C046917C}" type="presParOf" srcId="{4DC461E4-2D8E-4AD4-B9D7-34F6D87206C4}" destId="{F9176AFC-5A24-4434-907D-60BEE32CB918}" srcOrd="3" destOrd="0" presId="urn:microsoft.com/office/officeart/2005/8/layout/bList2"/>
    <dgm:cxn modelId="{5C4F752F-3EDF-480F-85CA-2DB6FA0D3C32}" type="presParOf" srcId="{C5180825-8F11-4190-B3A7-4E6E7B67CE9F}" destId="{C8223CBA-9F9C-4E1B-BF3C-8F53BAA2CD1C}" srcOrd="5" destOrd="0" presId="urn:microsoft.com/office/officeart/2005/8/layout/bList2"/>
    <dgm:cxn modelId="{D8310AE7-21C6-478E-8AFA-32B15F349446}" type="presParOf" srcId="{C5180825-8F11-4190-B3A7-4E6E7B67CE9F}" destId="{708F7C7A-322B-496A-B1AB-B65830E54BFB}" srcOrd="6" destOrd="0" presId="urn:microsoft.com/office/officeart/2005/8/layout/bList2"/>
    <dgm:cxn modelId="{77FC4746-17B0-488D-B1AC-AB9E0F398355}" type="presParOf" srcId="{708F7C7A-322B-496A-B1AB-B65830E54BFB}" destId="{9A9410A1-5184-46AC-A34F-6049F074DABC}" srcOrd="0" destOrd="0" presId="urn:microsoft.com/office/officeart/2005/8/layout/bList2"/>
    <dgm:cxn modelId="{B9C05312-9729-4A37-AB6D-E6C997FE80DF}" type="presParOf" srcId="{708F7C7A-322B-496A-B1AB-B65830E54BFB}" destId="{607AB02B-2CE1-4D07-BA20-36A28F75B510}" srcOrd="1" destOrd="0" presId="urn:microsoft.com/office/officeart/2005/8/layout/bList2"/>
    <dgm:cxn modelId="{484168D9-5CA2-4084-A79F-7CE261723886}" type="presParOf" srcId="{708F7C7A-322B-496A-B1AB-B65830E54BFB}" destId="{FD889258-BF85-42EA-8E1E-D595E37D2F26}" srcOrd="2" destOrd="0" presId="urn:microsoft.com/office/officeart/2005/8/layout/bList2"/>
    <dgm:cxn modelId="{6D834F9D-FE22-46DE-8238-0917BD72FB80}" type="presParOf" srcId="{708F7C7A-322B-496A-B1AB-B65830E54BFB}" destId="{F159355C-0590-41AD-8EE7-B50764B54511}" srcOrd="3" destOrd="0" presId="urn:microsoft.com/office/officeart/2005/8/layout/bList2"/>
    <dgm:cxn modelId="{0783E49B-C963-4B65-BB6C-6EBDD2DBCED9}" type="presParOf" srcId="{C5180825-8F11-4190-B3A7-4E6E7B67CE9F}" destId="{A8DC0CFF-0F07-404B-869B-CC23AA4F0BDC}" srcOrd="7" destOrd="0" presId="urn:microsoft.com/office/officeart/2005/8/layout/bList2"/>
    <dgm:cxn modelId="{5969C309-CFA5-4BD2-9702-0E2255230019}" type="presParOf" srcId="{C5180825-8F11-4190-B3A7-4E6E7B67CE9F}" destId="{29861791-5810-4E0D-8731-28E4023DAB47}" srcOrd="8" destOrd="0" presId="urn:microsoft.com/office/officeart/2005/8/layout/bList2"/>
    <dgm:cxn modelId="{69B5362B-660A-407A-90A1-6442CE2FD2D5}" type="presParOf" srcId="{29861791-5810-4E0D-8731-28E4023DAB47}" destId="{EDF6D244-D02C-4029-8F07-4D3B7A1BAF98}" srcOrd="0" destOrd="0" presId="urn:microsoft.com/office/officeart/2005/8/layout/bList2"/>
    <dgm:cxn modelId="{CE6D9601-3434-4369-8081-195D6CA9B286}" type="presParOf" srcId="{29861791-5810-4E0D-8731-28E4023DAB47}" destId="{893E4E29-53A7-46EF-9393-B0C47E1DB999}" srcOrd="1" destOrd="0" presId="urn:microsoft.com/office/officeart/2005/8/layout/bList2"/>
    <dgm:cxn modelId="{FCBB4287-6F79-445C-9D20-59E56B0D71C0}" type="presParOf" srcId="{29861791-5810-4E0D-8731-28E4023DAB47}" destId="{B848643F-60EE-46E6-B126-DE6A16114A09}" srcOrd="2" destOrd="0" presId="urn:microsoft.com/office/officeart/2005/8/layout/bList2"/>
    <dgm:cxn modelId="{42DC29A1-53D8-4895-B752-53FA5F9A3EC4}" type="presParOf" srcId="{29861791-5810-4E0D-8731-28E4023DAB47}" destId="{C205FC44-602F-4F10-8D80-BE7CCE44DC6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3007DA-1EB6-417E-8BB9-DB618FA4487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370769D-243D-4900-96A3-BA56468B80A3}">
      <dgm:prSet phldrT="[Text]" custT="1"/>
      <dgm:spPr/>
      <dgm:t>
        <a:bodyPr/>
        <a:lstStyle/>
        <a:p>
          <a:r>
            <a:rPr lang="en-US" sz="1800" dirty="0"/>
            <a:t>October 2019              through                 December 2020</a:t>
          </a:r>
        </a:p>
      </dgm:t>
    </dgm:pt>
    <dgm:pt modelId="{F11AD4A7-8B15-457B-B6B4-AF52432728D3}" type="parTrans" cxnId="{DCCB504B-51BE-4350-8EEB-3E825402C4AD}">
      <dgm:prSet/>
      <dgm:spPr/>
      <dgm:t>
        <a:bodyPr/>
        <a:lstStyle/>
        <a:p>
          <a:endParaRPr lang="en-US"/>
        </a:p>
      </dgm:t>
    </dgm:pt>
    <dgm:pt modelId="{68972231-FB0E-4494-88FC-1EC2629ECC6E}" type="sibTrans" cxnId="{DCCB504B-51BE-4350-8EEB-3E825402C4AD}">
      <dgm:prSet/>
      <dgm:spPr/>
      <dgm:t>
        <a:bodyPr/>
        <a:lstStyle/>
        <a:p>
          <a:endParaRPr lang="en-US"/>
        </a:p>
      </dgm:t>
    </dgm:pt>
    <dgm:pt modelId="{27C0E44D-2CED-4973-B14F-217A4A9C98F0}">
      <dgm:prSet phldrT="[Text]" custT="1"/>
      <dgm:spPr/>
      <dgm:t>
        <a:bodyPr/>
        <a:lstStyle/>
        <a:p>
          <a:r>
            <a:rPr lang="en-US" sz="1800" dirty="0"/>
            <a:t>April to June 2020</a:t>
          </a:r>
        </a:p>
      </dgm:t>
    </dgm:pt>
    <dgm:pt modelId="{CE1242A0-776E-4A60-BCA4-4B0FEB13BA47}" type="sibTrans" cxnId="{CAC11A53-C69F-4A69-88E3-BE7D3C774BEA}">
      <dgm:prSet/>
      <dgm:spPr/>
      <dgm:t>
        <a:bodyPr/>
        <a:lstStyle/>
        <a:p>
          <a:endParaRPr lang="en-US"/>
        </a:p>
      </dgm:t>
    </dgm:pt>
    <dgm:pt modelId="{AC709439-7658-461E-9016-A94A1833DA47}" type="parTrans" cxnId="{CAC11A53-C69F-4A69-88E3-BE7D3C774BEA}">
      <dgm:prSet/>
      <dgm:spPr/>
      <dgm:t>
        <a:bodyPr/>
        <a:lstStyle/>
        <a:p>
          <a:endParaRPr lang="en-US"/>
        </a:p>
      </dgm:t>
    </dgm:pt>
    <dgm:pt modelId="{84477560-8E0D-427A-B58B-7456C8C1FF07}">
      <dgm:prSet phldrT="[Text]" custT="1"/>
      <dgm:spPr/>
      <dgm:t>
        <a:bodyPr/>
        <a:lstStyle/>
        <a:p>
          <a:endParaRPr lang="en-US" sz="1600" dirty="0"/>
        </a:p>
      </dgm:t>
    </dgm:pt>
    <dgm:pt modelId="{E65BC7D2-4B66-4442-8930-E6472DFAA967}" type="parTrans" cxnId="{93FF05EE-5A72-4ECF-970B-223C4450EE91}">
      <dgm:prSet/>
      <dgm:spPr/>
      <dgm:t>
        <a:bodyPr/>
        <a:lstStyle/>
        <a:p>
          <a:endParaRPr lang="en-US"/>
        </a:p>
      </dgm:t>
    </dgm:pt>
    <dgm:pt modelId="{1AABB062-68CD-4434-AA0D-A4B48EB0F350}" type="sibTrans" cxnId="{93FF05EE-5A72-4ECF-970B-223C4450EE91}">
      <dgm:prSet/>
      <dgm:spPr/>
      <dgm:t>
        <a:bodyPr/>
        <a:lstStyle/>
        <a:p>
          <a:endParaRPr lang="en-US"/>
        </a:p>
      </dgm:t>
    </dgm:pt>
    <dgm:pt modelId="{B01EFCE9-D760-4D36-A0FD-5D351A06B177}">
      <dgm:prSet phldrT="[Text]" custT="1"/>
      <dgm:spPr/>
      <dgm:t>
        <a:bodyPr/>
        <a:lstStyle/>
        <a:p>
          <a:r>
            <a:rPr lang="en-US" sz="1600" dirty="0"/>
            <a:t>Establish Partnerships</a:t>
          </a:r>
        </a:p>
      </dgm:t>
    </dgm:pt>
    <dgm:pt modelId="{AC7A61B0-8CCD-4388-96FE-B828D283094A}" type="parTrans" cxnId="{FBB3675C-5F20-4056-ABCD-82F7FB83F468}">
      <dgm:prSet/>
      <dgm:spPr/>
      <dgm:t>
        <a:bodyPr/>
        <a:lstStyle/>
        <a:p>
          <a:endParaRPr lang="en-US"/>
        </a:p>
      </dgm:t>
    </dgm:pt>
    <dgm:pt modelId="{4E5B463C-6F5C-45B3-81D9-95F870C1FEAA}" type="sibTrans" cxnId="{FBB3675C-5F20-4056-ABCD-82F7FB83F468}">
      <dgm:prSet/>
      <dgm:spPr/>
      <dgm:t>
        <a:bodyPr/>
        <a:lstStyle/>
        <a:p>
          <a:endParaRPr lang="en-US"/>
        </a:p>
      </dgm:t>
    </dgm:pt>
    <dgm:pt modelId="{BB7D623D-AF2C-40A0-B40F-03688EE31837}">
      <dgm:prSet phldrT="[Text]" custT="1"/>
      <dgm:spPr/>
      <dgm:t>
        <a:bodyPr/>
        <a:lstStyle/>
        <a:p>
          <a:r>
            <a:rPr lang="en-US" sz="1600" dirty="0"/>
            <a:t>Bimonthly SAB  meeting</a:t>
          </a:r>
        </a:p>
      </dgm:t>
    </dgm:pt>
    <dgm:pt modelId="{66B94195-CB8C-485F-89D0-8C58AB789398}" type="parTrans" cxnId="{83D07FB9-0B95-459D-81D4-ED56285ECB2D}">
      <dgm:prSet/>
      <dgm:spPr/>
      <dgm:t>
        <a:bodyPr/>
        <a:lstStyle/>
        <a:p>
          <a:endParaRPr lang="en-US"/>
        </a:p>
      </dgm:t>
    </dgm:pt>
    <dgm:pt modelId="{50870A62-1229-42D1-8DEA-FA406F847C8A}" type="sibTrans" cxnId="{83D07FB9-0B95-459D-81D4-ED56285ECB2D}">
      <dgm:prSet/>
      <dgm:spPr/>
      <dgm:t>
        <a:bodyPr/>
        <a:lstStyle/>
        <a:p>
          <a:endParaRPr lang="en-US"/>
        </a:p>
      </dgm:t>
    </dgm:pt>
    <dgm:pt modelId="{C4BD58CF-392C-4313-8FDF-A56D03F3DDC0}">
      <dgm:prSet phldrT="[Text]" custT="1"/>
      <dgm:spPr/>
      <dgm:t>
        <a:bodyPr/>
        <a:lstStyle/>
        <a:p>
          <a:r>
            <a:rPr lang="en-US" sz="1600" dirty="0"/>
            <a:t>Bimonthly SAB</a:t>
          </a:r>
        </a:p>
      </dgm:t>
    </dgm:pt>
    <dgm:pt modelId="{F03CCAD2-E180-4BA1-8FD5-80DEB88C0EDC}" type="parTrans" cxnId="{6AA17380-AAFA-4D80-A7E5-6DDEFDCB04E5}">
      <dgm:prSet/>
      <dgm:spPr/>
      <dgm:t>
        <a:bodyPr/>
        <a:lstStyle/>
        <a:p>
          <a:endParaRPr lang="en-US"/>
        </a:p>
      </dgm:t>
    </dgm:pt>
    <dgm:pt modelId="{D008B174-9205-44EE-B832-7957E0FBAC94}" type="sibTrans" cxnId="{6AA17380-AAFA-4D80-A7E5-6DDEFDCB04E5}">
      <dgm:prSet/>
      <dgm:spPr/>
      <dgm:t>
        <a:bodyPr/>
        <a:lstStyle/>
        <a:p>
          <a:endParaRPr lang="en-US"/>
        </a:p>
      </dgm:t>
    </dgm:pt>
    <dgm:pt modelId="{D7533A6F-4F2D-4DFF-95A3-176DCC1A7648}">
      <dgm:prSet phldrT="[Text]" custT="1"/>
      <dgm:spPr/>
      <dgm:t>
        <a:bodyPr/>
        <a:lstStyle/>
        <a:p>
          <a:r>
            <a:rPr lang="en-US" sz="1800" dirty="0"/>
            <a:t>January to March 2020 </a:t>
          </a:r>
        </a:p>
      </dgm:t>
    </dgm:pt>
    <dgm:pt modelId="{703A61C0-0B94-49CB-9E9D-D505DEFFDC32}" type="sibTrans" cxnId="{C6BB5D34-125C-4270-BC5B-06129E9E3803}">
      <dgm:prSet/>
      <dgm:spPr/>
      <dgm:t>
        <a:bodyPr/>
        <a:lstStyle/>
        <a:p>
          <a:endParaRPr lang="en-US"/>
        </a:p>
      </dgm:t>
    </dgm:pt>
    <dgm:pt modelId="{97756EC9-397F-41D4-B247-74E194153510}" type="parTrans" cxnId="{C6BB5D34-125C-4270-BC5B-06129E9E3803}">
      <dgm:prSet/>
      <dgm:spPr/>
      <dgm:t>
        <a:bodyPr/>
        <a:lstStyle/>
        <a:p>
          <a:endParaRPr lang="en-US"/>
        </a:p>
      </dgm:t>
    </dgm:pt>
    <dgm:pt modelId="{66E022B6-1DA7-4DA1-93C3-3C0418C62B6A}">
      <dgm:prSet phldrT="[Text]" custT="1"/>
      <dgm:spPr/>
      <dgm:t>
        <a:bodyPr/>
        <a:lstStyle/>
        <a:p>
          <a:r>
            <a:rPr lang="en-US" sz="1600" kern="1200" dirty="0"/>
            <a:t>Establish MOU with USD #500</a:t>
          </a:r>
        </a:p>
      </dgm:t>
    </dgm:pt>
    <dgm:pt modelId="{47182294-AF98-4EE9-A0D9-A8F90FF253E8}" type="parTrans" cxnId="{13FF1BC0-A64A-4D60-8C49-ACC42F5197F4}">
      <dgm:prSet/>
      <dgm:spPr/>
      <dgm:t>
        <a:bodyPr/>
        <a:lstStyle/>
        <a:p>
          <a:endParaRPr lang="en-US"/>
        </a:p>
      </dgm:t>
    </dgm:pt>
    <dgm:pt modelId="{ED4FC2C0-DD1C-4CB4-BD0C-3D6E44B95993}" type="sibTrans" cxnId="{13FF1BC0-A64A-4D60-8C49-ACC42F5197F4}">
      <dgm:prSet/>
      <dgm:spPr/>
      <dgm:t>
        <a:bodyPr/>
        <a:lstStyle/>
        <a:p>
          <a:endParaRPr lang="en-US"/>
        </a:p>
      </dgm:t>
    </dgm:pt>
    <dgm:pt modelId="{5D7C4903-10C8-406E-B67A-8F8895B9F6CD}">
      <dgm:prSet phldrT="[Text]" custT="1"/>
      <dgm:spPr/>
      <dgm:t>
        <a:bodyPr/>
        <a:lstStyle/>
        <a:p>
          <a:r>
            <a:rPr lang="en-US" sz="1800" dirty="0"/>
            <a:t>July to September 2020</a:t>
          </a:r>
        </a:p>
      </dgm:t>
    </dgm:pt>
    <dgm:pt modelId="{D4DAAFFA-CA8B-481C-9019-01A311034BC9}" type="parTrans" cxnId="{1647B296-6E29-4801-9B05-2C871AF37675}">
      <dgm:prSet/>
      <dgm:spPr/>
      <dgm:t>
        <a:bodyPr/>
        <a:lstStyle/>
        <a:p>
          <a:endParaRPr lang="en-US"/>
        </a:p>
      </dgm:t>
    </dgm:pt>
    <dgm:pt modelId="{48384A00-DBDB-4D7E-BDB1-3B98C394A23C}" type="sibTrans" cxnId="{1647B296-6E29-4801-9B05-2C871AF37675}">
      <dgm:prSet/>
      <dgm:spPr/>
      <dgm:t>
        <a:bodyPr/>
        <a:lstStyle/>
        <a:p>
          <a:endParaRPr lang="en-US"/>
        </a:p>
      </dgm:t>
    </dgm:pt>
    <dgm:pt modelId="{DC62393E-037C-4FAF-8ED4-C70B89B4CECE}">
      <dgm:prSet custT="1"/>
      <dgm:spPr/>
      <dgm:t>
        <a:bodyPr/>
        <a:lstStyle/>
        <a:p>
          <a:r>
            <a:rPr lang="en-US" sz="1600" dirty="0"/>
            <a:t>Bimonthly SAB &amp; </a:t>
          </a:r>
          <a:r>
            <a:rPr lang="en-US" sz="1600" dirty="0">
              <a:solidFill>
                <a:srgbClr val="000000">
                  <a:hueOff val="0"/>
                  <a:satOff val="0"/>
                  <a:lumOff val="0"/>
                  <a:alphaOff val="0"/>
                </a:srgbClr>
              </a:solidFill>
              <a:latin typeface="Arial"/>
              <a:ea typeface="+mn-ea"/>
              <a:cs typeface="+mn-cs"/>
            </a:rPr>
            <a:t>YJCEI meetings</a:t>
          </a:r>
          <a:endParaRPr lang="en-US" sz="1600" dirty="0"/>
        </a:p>
      </dgm:t>
    </dgm:pt>
    <dgm:pt modelId="{334BD05F-9D58-4F4C-94B8-7FC3B162FB97}" type="parTrans" cxnId="{608CF109-438E-450E-AE74-43852B3D793F}">
      <dgm:prSet/>
      <dgm:spPr/>
      <dgm:t>
        <a:bodyPr/>
        <a:lstStyle/>
        <a:p>
          <a:endParaRPr lang="en-US"/>
        </a:p>
      </dgm:t>
    </dgm:pt>
    <dgm:pt modelId="{B9074241-8C62-4A67-A285-6E2B5B52ABB2}" type="sibTrans" cxnId="{608CF109-438E-450E-AE74-43852B3D793F}">
      <dgm:prSet/>
      <dgm:spPr/>
      <dgm:t>
        <a:bodyPr/>
        <a:lstStyle/>
        <a:p>
          <a:endParaRPr lang="en-US"/>
        </a:p>
      </dgm:t>
    </dgm:pt>
    <dgm:pt modelId="{5DB72C6A-1AEF-446C-B79F-4EDB201CAA0F}">
      <dgm:prSet phldrT="[Text]" custT="1"/>
      <dgm:spPr/>
      <dgm:t>
        <a:bodyPr/>
        <a:lstStyle/>
        <a:p>
          <a:r>
            <a:rPr lang="en-US" sz="1600" kern="1200" dirty="0"/>
            <a:t>Staff Training</a:t>
          </a:r>
        </a:p>
      </dgm:t>
    </dgm:pt>
    <dgm:pt modelId="{29A7F44A-3B7C-4C55-A023-69265E820B0B}" type="parTrans" cxnId="{ECCC9277-5000-47BE-A993-D3FAF0653905}">
      <dgm:prSet/>
      <dgm:spPr/>
      <dgm:t>
        <a:bodyPr/>
        <a:lstStyle/>
        <a:p>
          <a:endParaRPr lang="en-US"/>
        </a:p>
      </dgm:t>
    </dgm:pt>
    <dgm:pt modelId="{C3854FC9-56D8-41C9-B7D8-1391C9C2A750}" type="sibTrans" cxnId="{ECCC9277-5000-47BE-A993-D3FAF0653905}">
      <dgm:prSet/>
      <dgm:spPr/>
      <dgm:t>
        <a:bodyPr/>
        <a:lstStyle/>
        <a:p>
          <a:endParaRPr lang="en-US"/>
        </a:p>
      </dgm:t>
    </dgm:pt>
    <dgm:pt modelId="{34879063-4359-4ED3-9A67-B34E650B35F1}">
      <dgm:prSet phldrT="[Text]" custT="1"/>
      <dgm:spPr/>
      <dgm:t>
        <a:bodyPr/>
        <a:lstStyle/>
        <a:p>
          <a:r>
            <a:rPr lang="en-US" sz="1600" kern="1200" dirty="0"/>
            <a:t>ThrYve Summer Launch</a:t>
          </a:r>
        </a:p>
      </dgm:t>
    </dgm:pt>
    <dgm:pt modelId="{B3CA6617-A5EB-4516-A444-D7DE3C37EB45}" type="parTrans" cxnId="{FE4EE9F4-9841-4003-A206-AABE9E5D6B4C}">
      <dgm:prSet/>
      <dgm:spPr/>
      <dgm:t>
        <a:bodyPr/>
        <a:lstStyle/>
        <a:p>
          <a:endParaRPr lang="en-US"/>
        </a:p>
      </dgm:t>
    </dgm:pt>
    <dgm:pt modelId="{B0D728B7-49E1-4AD9-BFCC-84934B5EF4BF}" type="sibTrans" cxnId="{FE4EE9F4-9841-4003-A206-AABE9E5D6B4C}">
      <dgm:prSet/>
      <dgm:spPr/>
      <dgm:t>
        <a:bodyPr/>
        <a:lstStyle/>
        <a:p>
          <a:endParaRPr lang="en-US"/>
        </a:p>
      </dgm:t>
    </dgm:pt>
    <dgm:pt modelId="{B6FBE545-3375-4688-BEFA-1B5144CB4210}">
      <dgm:prSet phldrT="[Text]" custT="1"/>
      <dgm:spPr/>
      <dgm:t>
        <a:bodyPr/>
        <a:lstStyle/>
        <a:p>
          <a:r>
            <a:rPr lang="en-US" sz="1600" kern="1200" dirty="0"/>
            <a:t>Identify summer community/ systems change levers</a:t>
          </a:r>
        </a:p>
      </dgm:t>
    </dgm:pt>
    <dgm:pt modelId="{C4C08205-E1D9-4995-AFDC-B387F18F1229}" type="parTrans" cxnId="{3A4CAA92-4139-4B99-B316-68C11F07B020}">
      <dgm:prSet/>
      <dgm:spPr/>
      <dgm:t>
        <a:bodyPr/>
        <a:lstStyle/>
        <a:p>
          <a:endParaRPr lang="en-US"/>
        </a:p>
      </dgm:t>
    </dgm:pt>
    <dgm:pt modelId="{C945A51F-341D-41C9-B15D-C5300ABD95CB}" type="sibTrans" cxnId="{3A4CAA92-4139-4B99-B316-68C11F07B020}">
      <dgm:prSet/>
      <dgm:spPr/>
      <dgm:t>
        <a:bodyPr/>
        <a:lstStyle/>
        <a:p>
          <a:endParaRPr lang="en-US"/>
        </a:p>
      </dgm:t>
    </dgm:pt>
    <dgm:pt modelId="{E32014FA-F9E9-498F-B5F3-65725C5B75DC}">
      <dgm:prSet custT="1"/>
      <dgm:spPr/>
      <dgm:t>
        <a:bodyPr/>
        <a:lstStyle/>
        <a:p>
          <a:r>
            <a:rPr lang="en-US" sz="1600" dirty="0"/>
            <a:t>Continue year-round supports for youth </a:t>
          </a:r>
        </a:p>
      </dgm:t>
    </dgm:pt>
    <dgm:pt modelId="{74C27D6F-F995-47E0-99B3-34912B4B0034}" type="parTrans" cxnId="{DC7CCC13-A334-4FFD-81EF-97D1F63A9ABF}">
      <dgm:prSet/>
      <dgm:spPr/>
      <dgm:t>
        <a:bodyPr/>
        <a:lstStyle/>
        <a:p>
          <a:endParaRPr lang="en-US"/>
        </a:p>
      </dgm:t>
    </dgm:pt>
    <dgm:pt modelId="{33354D3A-B704-4A85-85AB-7DF0609535AE}" type="sibTrans" cxnId="{DC7CCC13-A334-4FFD-81EF-97D1F63A9ABF}">
      <dgm:prSet/>
      <dgm:spPr/>
      <dgm:t>
        <a:bodyPr/>
        <a:lstStyle/>
        <a:p>
          <a:endParaRPr lang="en-US"/>
        </a:p>
      </dgm:t>
    </dgm:pt>
    <dgm:pt modelId="{569556D6-4957-4DBE-8399-18F9DEDFFBB5}">
      <dgm:prSet custT="1"/>
      <dgm:spPr/>
      <dgm:t>
        <a:bodyPr/>
        <a:lstStyle/>
        <a:p>
          <a:r>
            <a:rPr lang="en-US" sz="1600" dirty="0"/>
            <a:t>Identify additional community/ systems change levers</a:t>
          </a:r>
        </a:p>
      </dgm:t>
    </dgm:pt>
    <dgm:pt modelId="{F2A567D1-BC7D-4E64-BD99-D052DBA9F983}" type="parTrans" cxnId="{3D1E1A1B-D95E-4077-A5BC-B4337BE5FD80}">
      <dgm:prSet/>
      <dgm:spPr/>
      <dgm:t>
        <a:bodyPr/>
        <a:lstStyle/>
        <a:p>
          <a:endParaRPr lang="en-US"/>
        </a:p>
      </dgm:t>
    </dgm:pt>
    <dgm:pt modelId="{AC46B09E-3ED1-4115-B9A1-54E1FEACE4BF}" type="sibTrans" cxnId="{3D1E1A1B-D95E-4077-A5BC-B4337BE5FD80}">
      <dgm:prSet/>
      <dgm:spPr/>
      <dgm:t>
        <a:bodyPr/>
        <a:lstStyle/>
        <a:p>
          <a:endParaRPr lang="en-US"/>
        </a:p>
      </dgm:t>
    </dgm:pt>
    <dgm:pt modelId="{F382E193-E8A7-475F-8BAC-ADBAE8F5150B}">
      <dgm:prSet phldrT="[Text]" custT="1"/>
      <dgm:spPr/>
      <dgm:t>
        <a:bodyPr/>
        <a:lstStyle/>
        <a:p>
          <a:endParaRPr lang="en-US" sz="1600" dirty="0"/>
        </a:p>
      </dgm:t>
    </dgm:pt>
    <dgm:pt modelId="{EA68B9E6-CF00-481A-907F-19F1047818C7}" type="parTrans" cxnId="{300E2648-C2BB-4EB0-BD84-323899EDA791}">
      <dgm:prSet/>
      <dgm:spPr/>
      <dgm:t>
        <a:bodyPr/>
        <a:lstStyle/>
        <a:p>
          <a:endParaRPr lang="en-US"/>
        </a:p>
      </dgm:t>
    </dgm:pt>
    <dgm:pt modelId="{FEF14792-E1BB-445B-8183-9321510B349E}" type="sibTrans" cxnId="{300E2648-C2BB-4EB0-BD84-323899EDA791}">
      <dgm:prSet/>
      <dgm:spPr/>
      <dgm:t>
        <a:bodyPr/>
        <a:lstStyle/>
        <a:p>
          <a:endParaRPr lang="en-US"/>
        </a:p>
      </dgm:t>
    </dgm:pt>
    <dgm:pt modelId="{9B069BDA-32DE-4692-A285-29B7BC497914}">
      <dgm:prSet phldrT="[Text]" custT="1"/>
      <dgm:spPr/>
      <dgm:t>
        <a:bodyPr/>
        <a:lstStyle/>
        <a:p>
          <a:r>
            <a:rPr lang="en-US" sz="1600" kern="1200" dirty="0"/>
            <a:t>Begin Data Collection</a:t>
          </a:r>
        </a:p>
      </dgm:t>
    </dgm:pt>
    <dgm:pt modelId="{02A36F9A-1CBB-4257-B115-01BE5060ACC3}" type="parTrans" cxnId="{CDE2BD38-F43D-4FB0-BA9B-68E68092CD80}">
      <dgm:prSet/>
      <dgm:spPr/>
      <dgm:t>
        <a:bodyPr/>
        <a:lstStyle/>
        <a:p>
          <a:endParaRPr lang="en-US"/>
        </a:p>
      </dgm:t>
    </dgm:pt>
    <dgm:pt modelId="{BFB38223-9A5E-42D4-9F62-B367C882CD2E}" type="sibTrans" cxnId="{CDE2BD38-F43D-4FB0-BA9B-68E68092CD80}">
      <dgm:prSet/>
      <dgm:spPr/>
      <dgm:t>
        <a:bodyPr/>
        <a:lstStyle/>
        <a:p>
          <a:endParaRPr lang="en-US"/>
        </a:p>
      </dgm:t>
    </dgm:pt>
    <dgm:pt modelId="{D293E589-17BC-4894-BBE6-227B3854E0AD}">
      <dgm:prSet custT="1"/>
      <dgm:spPr/>
      <dgm:t>
        <a:bodyPr/>
        <a:lstStyle/>
        <a:p>
          <a:r>
            <a:rPr lang="en-US" sz="1600"/>
            <a:t>)</a:t>
          </a:r>
          <a:endParaRPr lang="en-US" sz="1600" dirty="0"/>
        </a:p>
      </dgm:t>
    </dgm:pt>
    <dgm:pt modelId="{44EFA484-F70D-4ABD-967C-C08436F818B8}" type="parTrans" cxnId="{6C3D1ECE-1442-4D9A-8F08-F5CB9A64289C}">
      <dgm:prSet/>
      <dgm:spPr/>
      <dgm:t>
        <a:bodyPr/>
        <a:lstStyle/>
        <a:p>
          <a:endParaRPr lang="en-US"/>
        </a:p>
      </dgm:t>
    </dgm:pt>
    <dgm:pt modelId="{8FC17BC0-7B13-49F6-870D-C52A48B3FB47}" type="sibTrans" cxnId="{6C3D1ECE-1442-4D9A-8F08-F5CB9A64289C}">
      <dgm:prSet/>
      <dgm:spPr/>
      <dgm:t>
        <a:bodyPr/>
        <a:lstStyle/>
        <a:p>
          <a:endParaRPr lang="en-US"/>
        </a:p>
      </dgm:t>
    </dgm:pt>
    <dgm:pt modelId="{0E4C4152-FA56-4A65-8B7B-E058A9D65C2D}">
      <dgm:prSet phldrT="[Text]" custT="1"/>
      <dgm:spPr/>
      <dgm:t>
        <a:bodyPr/>
        <a:lstStyle/>
        <a:p>
          <a:r>
            <a:rPr lang="en-US" sz="1600" dirty="0"/>
            <a:t>Juvenile Justice System Partner Meetings</a:t>
          </a:r>
        </a:p>
      </dgm:t>
    </dgm:pt>
    <dgm:pt modelId="{7A62296C-03A8-4B88-BDD5-979925F11573}" type="parTrans" cxnId="{B91275D2-F979-4484-95C6-EB66C0708CD4}">
      <dgm:prSet/>
      <dgm:spPr/>
    </dgm:pt>
    <dgm:pt modelId="{3C3B3318-3748-4EE9-8FA5-C8E20EEC86C5}" type="sibTrans" cxnId="{B91275D2-F979-4484-95C6-EB66C0708CD4}">
      <dgm:prSet/>
      <dgm:spPr/>
    </dgm:pt>
    <dgm:pt modelId="{94455137-35EC-46D7-8712-D06DA4D57E74}">
      <dgm:prSet phldrT="[Text]" custT="1"/>
      <dgm:spPr/>
      <dgm:t>
        <a:bodyPr/>
        <a:lstStyle/>
        <a:p>
          <a:r>
            <a:rPr lang="en-US" sz="1600" dirty="0"/>
            <a:t>Staff Support Acquired</a:t>
          </a:r>
        </a:p>
      </dgm:t>
    </dgm:pt>
    <dgm:pt modelId="{CDF67501-5988-4D3D-AA1B-75B5FF51E3B7}" type="parTrans" cxnId="{1C13041B-7483-4A67-A05F-B2B0C07FA883}">
      <dgm:prSet/>
      <dgm:spPr/>
    </dgm:pt>
    <dgm:pt modelId="{64F5CC48-042E-423A-A43A-34D2D411F9FE}" type="sibTrans" cxnId="{1C13041B-7483-4A67-A05F-B2B0C07FA883}">
      <dgm:prSet/>
      <dgm:spPr/>
    </dgm:pt>
    <dgm:pt modelId="{69C0F5F5-F1EA-46D5-AAF5-B06DEC2B6DE8}">
      <dgm:prSet custT="1"/>
      <dgm:spPr/>
      <dgm:t>
        <a:bodyPr/>
        <a:lstStyle/>
        <a:p>
          <a:pPr>
            <a:buFont typeface="+mj-lt"/>
            <a:buAutoNum type="arabicPeriod"/>
          </a:pPr>
          <a:r>
            <a:rPr lang="en-US" sz="1600" dirty="0"/>
            <a:t>Training and TA from subject matter experts biannually (Mar ‘19 to Sept ’20)</a:t>
          </a:r>
        </a:p>
      </dgm:t>
    </dgm:pt>
    <dgm:pt modelId="{40E6B601-BAAD-4D74-89D8-5A6853BD77C9}" type="parTrans" cxnId="{F35F2696-EAF7-4BAC-B771-37E1C8163689}">
      <dgm:prSet/>
      <dgm:spPr/>
    </dgm:pt>
    <dgm:pt modelId="{E5FD3B2C-5841-45AB-BCD1-7E7B537767E1}" type="sibTrans" cxnId="{F35F2696-EAF7-4BAC-B771-37E1C8163689}">
      <dgm:prSet/>
      <dgm:spPr/>
    </dgm:pt>
    <dgm:pt modelId="{2FC1D39E-8D7D-4408-B266-B8478D442B94}">
      <dgm:prSet phldrT="[Text]" custT="1"/>
      <dgm:spPr/>
      <dgm:t>
        <a:bodyPr/>
        <a:lstStyle/>
        <a:p>
          <a:pPr>
            <a:buFont typeface="Arial" panose="020B0604020202020204" pitchFamily="34" charset="0"/>
            <a:buChar char="•"/>
          </a:pPr>
          <a:r>
            <a:rPr lang="en-US" sz="1600" kern="1200" dirty="0"/>
            <a:t>Conduct community needs and resources assessment (Mar ‘19 to Jun ’19)</a:t>
          </a:r>
        </a:p>
      </dgm:t>
    </dgm:pt>
    <dgm:pt modelId="{80A8E874-FDC6-44C4-8D93-674220F16039}" type="parTrans" cxnId="{CD3B2437-E92B-4CF6-94CA-64BCDA2D529F}">
      <dgm:prSet/>
      <dgm:spPr/>
    </dgm:pt>
    <dgm:pt modelId="{29EBAAEC-AD24-43E2-BB96-A36809701B71}" type="sibTrans" cxnId="{CD3B2437-E92B-4CF6-94CA-64BCDA2D529F}">
      <dgm:prSet/>
      <dgm:spPr/>
    </dgm:pt>
    <dgm:pt modelId="{45AF1B93-5716-4987-B145-6DD33B23D342}">
      <dgm:prSet phldrT="[Text]" custT="1"/>
      <dgm:spPr/>
      <dgm:t>
        <a:bodyPr/>
        <a:lstStyle/>
        <a:p>
          <a:r>
            <a:rPr lang="en-US" sz="1600" dirty="0"/>
            <a:t>Bimonthly YJCEI Steering Committee meetings</a:t>
          </a:r>
        </a:p>
      </dgm:t>
    </dgm:pt>
    <dgm:pt modelId="{F7138221-9D93-4E86-8E5A-A46D759450BE}" type="parTrans" cxnId="{99CD7CF5-6030-4C9D-BC7B-33D5BEB6708A}">
      <dgm:prSet/>
      <dgm:spPr/>
    </dgm:pt>
    <dgm:pt modelId="{393B1E37-535E-4E8B-A87D-2CA63A876AE1}" type="sibTrans" cxnId="{99CD7CF5-6030-4C9D-BC7B-33D5BEB6708A}">
      <dgm:prSet/>
      <dgm:spPr/>
    </dgm:pt>
    <dgm:pt modelId="{5458C5FA-5B90-4B8E-90CE-8B223E202827}">
      <dgm:prSet phldrT="[Text]" custT="1"/>
      <dgm:spPr/>
      <dgm:t>
        <a:bodyPr/>
        <a:lstStyle/>
        <a:p>
          <a:r>
            <a:rPr lang="en-US" sz="1600" dirty="0"/>
            <a:t>Conduct community needs and resources assessment (Mar ‘19 to Jun ’19)</a:t>
          </a:r>
        </a:p>
      </dgm:t>
    </dgm:pt>
    <dgm:pt modelId="{42834381-D28E-42B1-8300-9D2482457AB6}" type="parTrans" cxnId="{79AEE3F5-1627-4781-8C71-0785DCD12828}">
      <dgm:prSet/>
      <dgm:spPr/>
    </dgm:pt>
    <dgm:pt modelId="{7121BC83-CC0A-42A0-AA37-E473530DCA05}" type="sibTrans" cxnId="{79AEE3F5-1627-4781-8C71-0785DCD12828}">
      <dgm:prSet/>
      <dgm:spPr/>
    </dgm:pt>
    <dgm:pt modelId="{A4A8FA06-8C82-4A78-8DE7-159071AB0BC6}">
      <dgm:prSet phldrT="[Text]" custT="1"/>
      <dgm:spPr/>
      <dgm:t>
        <a:bodyPr/>
        <a:lstStyle/>
        <a:p>
          <a:r>
            <a:rPr lang="en-US" sz="1600" dirty="0"/>
            <a:t>Develop and document in CCB (Dec ’18 to Sept ’20)</a:t>
          </a:r>
        </a:p>
      </dgm:t>
    </dgm:pt>
    <dgm:pt modelId="{037D5CED-8616-4B2E-AD33-0B47418341A4}" type="parTrans" cxnId="{4C55A0FD-80A6-45EC-8A9C-EE9F7218A44D}">
      <dgm:prSet/>
      <dgm:spPr/>
    </dgm:pt>
    <dgm:pt modelId="{91F9C49E-C38A-4162-B474-86A0538C5233}" type="sibTrans" cxnId="{4C55A0FD-80A6-45EC-8A9C-EE9F7218A44D}">
      <dgm:prSet/>
      <dgm:spPr/>
    </dgm:pt>
    <dgm:pt modelId="{665C0666-BC86-4FF8-A2B5-11FC15189196}">
      <dgm:prSet phldrT="[Text]" custT="1"/>
      <dgm:spPr/>
      <dgm:t>
        <a:bodyPr/>
        <a:lstStyle/>
        <a:p>
          <a:r>
            <a:rPr lang="en-US" sz="1600" dirty="0"/>
            <a:t>Adapt WorkStation Online Portal</a:t>
          </a:r>
        </a:p>
      </dgm:t>
    </dgm:pt>
    <dgm:pt modelId="{EC693709-DDE0-4A24-B72E-854A8E2AFFFF}" type="parTrans" cxnId="{93C21DAE-EA5D-4E90-8853-E43D5B682202}">
      <dgm:prSet/>
      <dgm:spPr/>
    </dgm:pt>
    <dgm:pt modelId="{09646A90-9A02-4D11-B4D2-7CA1162D9DDB}" type="sibTrans" cxnId="{93C21DAE-EA5D-4E90-8853-E43D5B682202}">
      <dgm:prSet/>
      <dgm:spPr/>
    </dgm:pt>
    <dgm:pt modelId="{07153D67-4A3E-4DDE-83C6-ABE777F1C955}">
      <dgm:prSet phldrT="[Text]" custT="1"/>
      <dgm:spPr/>
      <dgm:t>
        <a:bodyPr/>
        <a:lstStyle/>
        <a:p>
          <a:r>
            <a:rPr lang="en-US" sz="1600" kern="1200" dirty="0"/>
            <a:t>Bimonthly SAB &amp; </a:t>
          </a:r>
          <a:r>
            <a:rPr lang="en-US" sz="1600" kern="1200" dirty="0">
              <a:solidFill>
                <a:srgbClr val="000000">
                  <a:hueOff val="0"/>
                  <a:satOff val="0"/>
                  <a:lumOff val="0"/>
                  <a:alphaOff val="0"/>
                </a:srgbClr>
              </a:solidFill>
              <a:latin typeface="Arial"/>
              <a:ea typeface="+mn-ea"/>
              <a:cs typeface="+mn-cs"/>
            </a:rPr>
            <a:t>YJCEI meetings</a:t>
          </a:r>
          <a:endParaRPr lang="en-US" sz="1600" kern="1200" dirty="0"/>
        </a:p>
      </dgm:t>
    </dgm:pt>
    <dgm:pt modelId="{961770F9-EF37-404D-BE2D-82DFFE73484A}" type="parTrans" cxnId="{3A3D1D61-E6B0-47BB-89AF-B61193D0AEA2}">
      <dgm:prSet/>
      <dgm:spPr/>
    </dgm:pt>
    <dgm:pt modelId="{8703EFB3-F2FE-47C9-8C47-CF832EA698C1}" type="sibTrans" cxnId="{3A3D1D61-E6B0-47BB-89AF-B61193D0AEA2}">
      <dgm:prSet/>
      <dgm:spPr/>
    </dgm:pt>
    <dgm:pt modelId="{80B41726-FFE7-464C-882C-58F4416123AF}">
      <dgm:prSet custT="1"/>
      <dgm:spPr/>
      <dgm:t>
        <a:bodyPr/>
        <a:lstStyle/>
        <a:p>
          <a:endParaRPr lang="en-US" sz="1600" dirty="0"/>
        </a:p>
      </dgm:t>
    </dgm:pt>
    <dgm:pt modelId="{DB22A712-BDDE-4E95-9330-BB8EC790AEEB}" type="parTrans" cxnId="{1B76C852-3189-402E-B011-1DC24876FFBA}">
      <dgm:prSet/>
      <dgm:spPr/>
    </dgm:pt>
    <dgm:pt modelId="{69C4DC9C-CE42-4FCD-9050-2BC6DEB4E7F5}" type="sibTrans" cxnId="{1B76C852-3189-402E-B011-1DC24876FFBA}">
      <dgm:prSet/>
      <dgm:spPr/>
    </dgm:pt>
    <dgm:pt modelId="{417D8853-DDFE-44E4-A328-588795323039}" type="pres">
      <dgm:prSet presAssocID="{F13007DA-1EB6-417E-8BB9-DB618FA44877}" presName="Name0" presStyleCnt="0">
        <dgm:presLayoutVars>
          <dgm:dir/>
          <dgm:animLvl val="lvl"/>
          <dgm:resizeHandles val="exact"/>
        </dgm:presLayoutVars>
      </dgm:prSet>
      <dgm:spPr/>
    </dgm:pt>
    <dgm:pt modelId="{334488AE-B73D-477E-A768-25295083F285}" type="pres">
      <dgm:prSet presAssocID="{A370769D-243D-4900-96A3-BA56468B80A3}" presName="composite" presStyleCnt="0"/>
      <dgm:spPr/>
    </dgm:pt>
    <dgm:pt modelId="{6C801387-305B-431E-9028-AD3401D8B3CE}" type="pres">
      <dgm:prSet presAssocID="{A370769D-243D-4900-96A3-BA56468B80A3}" presName="parTx" presStyleLbl="alignNode1" presStyleIdx="0" presStyleCnt="4">
        <dgm:presLayoutVars>
          <dgm:chMax val="0"/>
          <dgm:chPref val="0"/>
          <dgm:bulletEnabled val="1"/>
        </dgm:presLayoutVars>
      </dgm:prSet>
      <dgm:spPr/>
    </dgm:pt>
    <dgm:pt modelId="{B3649645-9364-45E5-9387-2CBAA91E6E13}" type="pres">
      <dgm:prSet presAssocID="{A370769D-243D-4900-96A3-BA56468B80A3}" presName="desTx" presStyleLbl="alignAccFollowNode1" presStyleIdx="0" presStyleCnt="4">
        <dgm:presLayoutVars>
          <dgm:bulletEnabled val="1"/>
        </dgm:presLayoutVars>
      </dgm:prSet>
      <dgm:spPr/>
    </dgm:pt>
    <dgm:pt modelId="{1D2C4638-E6EB-4C9D-8A67-228699ECD727}" type="pres">
      <dgm:prSet presAssocID="{68972231-FB0E-4494-88FC-1EC2629ECC6E}" presName="space" presStyleCnt="0"/>
      <dgm:spPr/>
    </dgm:pt>
    <dgm:pt modelId="{478E44F3-A8C2-43F6-8B74-370C727F6A6C}" type="pres">
      <dgm:prSet presAssocID="{D7533A6F-4F2D-4DFF-95A3-176DCC1A7648}" presName="composite" presStyleCnt="0"/>
      <dgm:spPr/>
    </dgm:pt>
    <dgm:pt modelId="{9FAC1A98-7735-4758-9AE9-BAB4B56C5094}" type="pres">
      <dgm:prSet presAssocID="{D7533A6F-4F2D-4DFF-95A3-176DCC1A7648}" presName="parTx" presStyleLbl="alignNode1" presStyleIdx="1" presStyleCnt="4">
        <dgm:presLayoutVars>
          <dgm:chMax val="0"/>
          <dgm:chPref val="0"/>
          <dgm:bulletEnabled val="1"/>
        </dgm:presLayoutVars>
      </dgm:prSet>
      <dgm:spPr/>
    </dgm:pt>
    <dgm:pt modelId="{9698DD3B-1590-4D54-A568-B993C3ACB7BE}" type="pres">
      <dgm:prSet presAssocID="{D7533A6F-4F2D-4DFF-95A3-176DCC1A7648}" presName="desTx" presStyleLbl="alignAccFollowNode1" presStyleIdx="1" presStyleCnt="4">
        <dgm:presLayoutVars>
          <dgm:bulletEnabled val="1"/>
        </dgm:presLayoutVars>
      </dgm:prSet>
      <dgm:spPr/>
    </dgm:pt>
    <dgm:pt modelId="{4CF08C05-C3E9-4970-B4A7-37A6E63CA65B}" type="pres">
      <dgm:prSet presAssocID="{703A61C0-0B94-49CB-9E9D-D505DEFFDC32}" presName="space" presStyleCnt="0"/>
      <dgm:spPr/>
    </dgm:pt>
    <dgm:pt modelId="{A9020971-0E6B-4EDF-99CE-6CC8FBD78AB6}" type="pres">
      <dgm:prSet presAssocID="{27C0E44D-2CED-4973-B14F-217A4A9C98F0}" presName="composite" presStyleCnt="0"/>
      <dgm:spPr/>
    </dgm:pt>
    <dgm:pt modelId="{06DF63BD-365B-498D-9BE7-428F3DEB1791}" type="pres">
      <dgm:prSet presAssocID="{27C0E44D-2CED-4973-B14F-217A4A9C98F0}" presName="parTx" presStyleLbl="alignNode1" presStyleIdx="2" presStyleCnt="4">
        <dgm:presLayoutVars>
          <dgm:chMax val="0"/>
          <dgm:chPref val="0"/>
          <dgm:bulletEnabled val="1"/>
        </dgm:presLayoutVars>
      </dgm:prSet>
      <dgm:spPr/>
    </dgm:pt>
    <dgm:pt modelId="{C8BC737A-16C9-4884-AE04-1BF1DF8D9A12}" type="pres">
      <dgm:prSet presAssocID="{27C0E44D-2CED-4973-B14F-217A4A9C98F0}" presName="desTx" presStyleLbl="alignAccFollowNode1" presStyleIdx="2" presStyleCnt="4">
        <dgm:presLayoutVars>
          <dgm:bulletEnabled val="1"/>
        </dgm:presLayoutVars>
      </dgm:prSet>
      <dgm:spPr/>
    </dgm:pt>
    <dgm:pt modelId="{27DDE3BC-8E91-48BF-A038-CC5AB2269B0F}" type="pres">
      <dgm:prSet presAssocID="{CE1242A0-776E-4A60-BCA4-4B0FEB13BA47}" presName="space" presStyleCnt="0"/>
      <dgm:spPr/>
    </dgm:pt>
    <dgm:pt modelId="{9AD61AD2-FEBF-4E2D-8E14-D483953EC8BC}" type="pres">
      <dgm:prSet presAssocID="{5D7C4903-10C8-406E-B67A-8F8895B9F6CD}" presName="composite" presStyleCnt="0"/>
      <dgm:spPr/>
    </dgm:pt>
    <dgm:pt modelId="{B40E6E8F-CB3F-4438-AB09-DF0F4F3E862A}" type="pres">
      <dgm:prSet presAssocID="{5D7C4903-10C8-406E-B67A-8F8895B9F6CD}" presName="parTx" presStyleLbl="alignNode1" presStyleIdx="3" presStyleCnt="4">
        <dgm:presLayoutVars>
          <dgm:chMax val="0"/>
          <dgm:chPref val="0"/>
          <dgm:bulletEnabled val="1"/>
        </dgm:presLayoutVars>
      </dgm:prSet>
      <dgm:spPr/>
    </dgm:pt>
    <dgm:pt modelId="{F6C95E3E-5E3F-47CA-96AF-B839DDC8EB97}" type="pres">
      <dgm:prSet presAssocID="{5D7C4903-10C8-406E-B67A-8F8895B9F6CD}" presName="desTx" presStyleLbl="alignAccFollowNode1" presStyleIdx="3" presStyleCnt="4">
        <dgm:presLayoutVars>
          <dgm:bulletEnabled val="1"/>
        </dgm:presLayoutVars>
      </dgm:prSet>
      <dgm:spPr/>
    </dgm:pt>
  </dgm:ptLst>
  <dgm:cxnLst>
    <dgm:cxn modelId="{5896EB01-881A-41B0-9500-1BFFD55DB890}" type="presOf" srcId="{D7533A6F-4F2D-4DFF-95A3-176DCC1A7648}" destId="{9FAC1A98-7735-4758-9AE9-BAB4B56C5094}" srcOrd="0" destOrd="0" presId="urn:microsoft.com/office/officeart/2005/8/layout/hList1"/>
    <dgm:cxn modelId="{6A748B09-A3A1-462B-B71E-70F45510B2FE}" type="presOf" srcId="{B6FBE545-3375-4688-BEFA-1B5144CB4210}" destId="{C8BC737A-16C9-4884-AE04-1BF1DF8D9A12}" srcOrd="0" destOrd="6" presId="urn:microsoft.com/office/officeart/2005/8/layout/hList1"/>
    <dgm:cxn modelId="{608CF109-438E-450E-AE74-43852B3D793F}" srcId="{5D7C4903-10C8-406E-B67A-8F8895B9F6CD}" destId="{DC62393E-037C-4FAF-8ED4-C70B89B4CECE}" srcOrd="1" destOrd="0" parTransId="{334BD05F-9D58-4F4C-94B8-7FC3B162FB97}" sibTransId="{B9074241-8C62-4A67-A285-6E2B5B52ABB2}"/>
    <dgm:cxn modelId="{7B6C3211-334D-4946-AF50-AF522571DBC5}" type="presOf" srcId="{5DB72C6A-1AEF-446C-B79F-4EDB201CAA0F}" destId="{C8BC737A-16C9-4884-AE04-1BF1DF8D9A12}" srcOrd="0" destOrd="2" presId="urn:microsoft.com/office/officeart/2005/8/layout/hList1"/>
    <dgm:cxn modelId="{DC7CCC13-A334-4FFD-81EF-97D1F63A9ABF}" srcId="{5D7C4903-10C8-406E-B67A-8F8895B9F6CD}" destId="{E32014FA-F9E9-498F-B5F3-65725C5B75DC}" srcOrd="3" destOrd="0" parTransId="{74C27D6F-F995-47E0-99B3-34912B4B0034}" sibTransId="{33354D3A-B704-4A85-85AB-7DF0609535AE}"/>
    <dgm:cxn modelId="{5C4B9618-B87C-42D3-AFC0-9DA90C17B5D6}" type="presOf" srcId="{BB7D623D-AF2C-40A0-B40F-03688EE31837}" destId="{B3649645-9364-45E5-9387-2CBAA91E6E13}" srcOrd="0" destOrd="1" presId="urn:microsoft.com/office/officeart/2005/8/layout/hList1"/>
    <dgm:cxn modelId="{5FED1219-2603-42D4-AD5B-480B2F2EA37F}" type="presOf" srcId="{27C0E44D-2CED-4973-B14F-217A4A9C98F0}" destId="{06DF63BD-365B-498D-9BE7-428F3DEB1791}" srcOrd="0" destOrd="0" presId="urn:microsoft.com/office/officeart/2005/8/layout/hList1"/>
    <dgm:cxn modelId="{1C13041B-7483-4A67-A05F-B2B0C07FA883}" srcId="{A370769D-243D-4900-96A3-BA56468B80A3}" destId="{94455137-35EC-46D7-8712-D06DA4D57E74}" srcOrd="3" destOrd="0" parTransId="{CDF67501-5988-4D3D-AA1B-75B5FF51E3B7}" sibTransId="{64F5CC48-042E-423A-A43A-34D2D411F9FE}"/>
    <dgm:cxn modelId="{3D1E1A1B-D95E-4077-A5BC-B4337BE5FD80}" srcId="{5D7C4903-10C8-406E-B67A-8F8895B9F6CD}" destId="{569556D6-4957-4DBE-8399-18F9DEDFFBB5}" srcOrd="4" destOrd="0" parTransId="{F2A567D1-BC7D-4E64-BD99-D052DBA9F983}" sibTransId="{AC46B09E-3ED1-4115-B9A1-54E1FEACE4BF}"/>
    <dgm:cxn modelId="{FD5AEE30-F112-4C47-B77A-B8F65B3CF987}" type="presOf" srcId="{34879063-4359-4ED3-9A67-B34E650B35F1}" destId="{C8BC737A-16C9-4884-AE04-1BF1DF8D9A12}" srcOrd="0" destOrd="4" presId="urn:microsoft.com/office/officeart/2005/8/layout/hList1"/>
    <dgm:cxn modelId="{C6BB5D34-125C-4270-BC5B-06129E9E3803}" srcId="{F13007DA-1EB6-417E-8BB9-DB618FA44877}" destId="{D7533A6F-4F2D-4DFF-95A3-176DCC1A7648}" srcOrd="1" destOrd="0" parTransId="{97756EC9-397F-41D4-B247-74E194153510}" sibTransId="{703A61C0-0B94-49CB-9E9D-D505DEFFDC32}"/>
    <dgm:cxn modelId="{CD3B2437-E92B-4CF6-94CA-64BCDA2D529F}" srcId="{27C0E44D-2CED-4973-B14F-217A4A9C98F0}" destId="{2FC1D39E-8D7D-4408-B266-B8478D442B94}" srcOrd="1" destOrd="0" parTransId="{80A8E874-FDC6-44C4-8D93-674220F16039}" sibTransId="{29EBAAEC-AD24-43E2-BB96-A36809701B71}"/>
    <dgm:cxn modelId="{CDE2BD38-F43D-4FB0-BA9B-68E68092CD80}" srcId="{27C0E44D-2CED-4973-B14F-217A4A9C98F0}" destId="{9B069BDA-32DE-4692-A285-29B7BC497914}" srcOrd="5" destOrd="0" parTransId="{02A36F9A-1CBB-4257-B115-01BE5060ACC3}" sibTransId="{BFB38223-9A5E-42D4-9F62-B367C882CD2E}"/>
    <dgm:cxn modelId="{5D33273D-1D1E-4F20-BB39-C2A8924A4589}" type="presOf" srcId="{F382E193-E8A7-475F-8BAC-ADBAE8F5150B}" destId="{9698DD3B-1590-4D54-A568-B993C3ACB7BE}" srcOrd="0" destOrd="6" presId="urn:microsoft.com/office/officeart/2005/8/layout/hList1"/>
    <dgm:cxn modelId="{FBB3675C-5F20-4056-ABCD-82F7FB83F468}" srcId="{A370769D-243D-4900-96A3-BA56468B80A3}" destId="{B01EFCE9-D760-4D36-A0FD-5D351A06B177}" srcOrd="2" destOrd="0" parTransId="{AC7A61B0-8CCD-4388-96FE-B828D283094A}" sibTransId="{4E5B463C-6F5C-45B3-81D9-95F870C1FEAA}"/>
    <dgm:cxn modelId="{3A3D1D61-E6B0-47BB-89AF-B61193D0AEA2}" srcId="{27C0E44D-2CED-4973-B14F-217A4A9C98F0}" destId="{07153D67-4A3E-4DDE-83C6-ABE777F1C955}" srcOrd="0" destOrd="0" parTransId="{961770F9-EF37-404D-BE2D-82DFFE73484A}" sibTransId="{8703EFB3-F2FE-47C9-8C47-CF832EA698C1}"/>
    <dgm:cxn modelId="{D2E49D43-A152-4EFD-BF01-BFFBA3F47CCC}" type="presOf" srcId="{E32014FA-F9E9-498F-B5F3-65725C5B75DC}" destId="{F6C95E3E-5E3F-47CA-96AF-B839DDC8EB97}" srcOrd="0" destOrd="3" presId="urn:microsoft.com/office/officeart/2005/8/layout/hList1"/>
    <dgm:cxn modelId="{300E2648-C2BB-4EB0-BD84-323899EDA791}" srcId="{D7533A6F-4F2D-4DFF-95A3-176DCC1A7648}" destId="{F382E193-E8A7-475F-8BAC-ADBAE8F5150B}" srcOrd="6" destOrd="0" parTransId="{EA68B9E6-CF00-481A-907F-19F1047818C7}" sibTransId="{FEF14792-E1BB-445B-8183-9321510B349E}"/>
    <dgm:cxn modelId="{B9266969-6132-40EB-BF3E-99ED3A805395}" type="presOf" srcId="{A4A8FA06-8C82-4A78-8DE7-159071AB0BC6}" destId="{9698DD3B-1590-4D54-A568-B993C3ACB7BE}" srcOrd="0" destOrd="5" presId="urn:microsoft.com/office/officeart/2005/8/layout/hList1"/>
    <dgm:cxn modelId="{929DB349-11DD-4187-B4AA-0DD51C77DBB0}" type="presOf" srcId="{2FC1D39E-8D7D-4408-B266-B8478D442B94}" destId="{C8BC737A-16C9-4884-AE04-1BF1DF8D9A12}" srcOrd="0" destOrd="1" presId="urn:microsoft.com/office/officeart/2005/8/layout/hList1"/>
    <dgm:cxn modelId="{DCCB504B-51BE-4350-8EEB-3E825402C4AD}" srcId="{F13007DA-1EB6-417E-8BB9-DB618FA44877}" destId="{A370769D-243D-4900-96A3-BA56468B80A3}" srcOrd="0" destOrd="0" parTransId="{F11AD4A7-8B15-457B-B6B4-AF52432728D3}" sibTransId="{68972231-FB0E-4494-88FC-1EC2629ECC6E}"/>
    <dgm:cxn modelId="{9EFEF851-CDDE-441B-A19D-1184A93DA4BE}" type="presOf" srcId="{B01EFCE9-D760-4D36-A0FD-5D351A06B177}" destId="{B3649645-9364-45E5-9387-2CBAA91E6E13}" srcOrd="0" destOrd="2" presId="urn:microsoft.com/office/officeart/2005/8/layout/hList1"/>
    <dgm:cxn modelId="{1B76C852-3189-402E-B011-1DC24876FFBA}" srcId="{5D7C4903-10C8-406E-B67A-8F8895B9F6CD}" destId="{80B41726-FFE7-464C-882C-58F4416123AF}" srcOrd="0" destOrd="0" parTransId="{DB22A712-BDDE-4E95-9330-BB8EC790AEEB}" sibTransId="{69C4DC9C-CE42-4FCD-9050-2BC6DEB4E7F5}"/>
    <dgm:cxn modelId="{CAC11A53-C69F-4A69-88E3-BE7D3C774BEA}" srcId="{F13007DA-1EB6-417E-8BB9-DB618FA44877}" destId="{27C0E44D-2CED-4973-B14F-217A4A9C98F0}" srcOrd="2" destOrd="0" parTransId="{AC709439-7658-461E-9016-A94A1833DA47}" sibTransId="{CE1242A0-776E-4A60-BCA4-4B0FEB13BA47}"/>
    <dgm:cxn modelId="{8BDA5E53-E821-49DE-92A5-A711C67ABEED}" type="presOf" srcId="{66E022B6-1DA7-4DA1-93C3-3C0418C62B6A}" destId="{C8BC737A-16C9-4884-AE04-1BF1DF8D9A12}" srcOrd="0" destOrd="3" presId="urn:microsoft.com/office/officeart/2005/8/layout/hList1"/>
    <dgm:cxn modelId="{22A5E955-62D4-470D-BBC9-F56E3578D298}" type="presOf" srcId="{5458C5FA-5B90-4B8E-90CE-8B223E202827}" destId="{9698DD3B-1590-4D54-A568-B993C3ACB7BE}" srcOrd="0" destOrd="3" presId="urn:microsoft.com/office/officeart/2005/8/layout/hList1"/>
    <dgm:cxn modelId="{ECCC9277-5000-47BE-A993-D3FAF0653905}" srcId="{27C0E44D-2CED-4973-B14F-217A4A9C98F0}" destId="{5DB72C6A-1AEF-446C-B79F-4EDB201CAA0F}" srcOrd="2" destOrd="0" parTransId="{29A7F44A-3B7C-4C55-A023-69265E820B0B}" sibTransId="{C3854FC9-56D8-41C9-B7D8-1391C9C2A750}"/>
    <dgm:cxn modelId="{EFC93678-A615-4BB0-95EA-ACD284410331}" type="presOf" srcId="{9B069BDA-32DE-4692-A285-29B7BC497914}" destId="{C8BC737A-16C9-4884-AE04-1BF1DF8D9A12}" srcOrd="0" destOrd="5" presId="urn:microsoft.com/office/officeart/2005/8/layout/hList1"/>
    <dgm:cxn modelId="{11CB4379-6C12-44C2-A5FB-A619CC28D4BF}" type="presOf" srcId="{07153D67-4A3E-4DDE-83C6-ABE777F1C955}" destId="{C8BC737A-16C9-4884-AE04-1BF1DF8D9A12}" srcOrd="0" destOrd="0" presId="urn:microsoft.com/office/officeart/2005/8/layout/hList1"/>
    <dgm:cxn modelId="{6AA17380-AAFA-4D80-A7E5-6DDEFDCB04E5}" srcId="{D7533A6F-4F2D-4DFF-95A3-176DCC1A7648}" destId="{C4BD58CF-392C-4313-8FDF-A56D03F3DDC0}" srcOrd="0" destOrd="0" parTransId="{F03CCAD2-E180-4BA1-8FD5-80DEB88C0EDC}" sibTransId="{D008B174-9205-44EE-B832-7957E0FBAC94}"/>
    <dgm:cxn modelId="{E9E2D781-BCA8-44DA-899E-6712200BC3E3}" type="presOf" srcId="{F13007DA-1EB6-417E-8BB9-DB618FA44877}" destId="{417D8853-DDFE-44E4-A328-588795323039}" srcOrd="0" destOrd="0" presId="urn:microsoft.com/office/officeart/2005/8/layout/hList1"/>
    <dgm:cxn modelId="{B9633A82-3763-4BDE-9E10-35465AFEA475}" type="presOf" srcId="{80B41726-FFE7-464C-882C-58F4416123AF}" destId="{F6C95E3E-5E3F-47CA-96AF-B839DDC8EB97}" srcOrd="0" destOrd="0" presId="urn:microsoft.com/office/officeart/2005/8/layout/hList1"/>
    <dgm:cxn modelId="{4B8D3488-616B-4BE9-9732-1D6F35EA0253}" type="presOf" srcId="{0E4C4152-FA56-4A65-8B7B-E058A9D65C2D}" destId="{9698DD3B-1590-4D54-A568-B993C3ACB7BE}" srcOrd="0" destOrd="2" presId="urn:microsoft.com/office/officeart/2005/8/layout/hList1"/>
    <dgm:cxn modelId="{98872A8A-153D-48E8-AF35-628D3EFEF58A}" type="presOf" srcId="{94455137-35EC-46D7-8712-D06DA4D57E74}" destId="{B3649645-9364-45E5-9387-2CBAA91E6E13}" srcOrd="0" destOrd="3" presId="urn:microsoft.com/office/officeart/2005/8/layout/hList1"/>
    <dgm:cxn modelId="{3A4CAA92-4139-4B99-B316-68C11F07B020}" srcId="{27C0E44D-2CED-4973-B14F-217A4A9C98F0}" destId="{B6FBE545-3375-4688-BEFA-1B5144CB4210}" srcOrd="6" destOrd="0" parTransId="{C4C08205-E1D9-4995-AFDC-B387F18F1229}" sibTransId="{C945A51F-341D-41C9-B15D-C5300ABD95CB}"/>
    <dgm:cxn modelId="{F35F2696-EAF7-4BAC-B771-37E1C8163689}" srcId="{5D7C4903-10C8-406E-B67A-8F8895B9F6CD}" destId="{69C0F5F5-F1EA-46D5-AAF5-B06DEC2B6DE8}" srcOrd="5" destOrd="0" parTransId="{40E6B601-BAAD-4D74-89D8-5A6853BD77C9}" sibTransId="{E5FD3B2C-5841-45AB-BCD1-7E7B537767E1}"/>
    <dgm:cxn modelId="{1647B296-6E29-4801-9B05-2C871AF37675}" srcId="{F13007DA-1EB6-417E-8BB9-DB618FA44877}" destId="{5D7C4903-10C8-406E-B67A-8F8895B9F6CD}" srcOrd="3" destOrd="0" parTransId="{D4DAAFFA-CA8B-481C-9019-01A311034BC9}" sibTransId="{48384A00-DBDB-4D7E-BDB1-3B98C394A23C}"/>
    <dgm:cxn modelId="{8E1DC79A-7702-4DB3-9D73-BE77128C5230}" type="presOf" srcId="{D293E589-17BC-4894-BBE6-227B3854E0AD}" destId="{F6C95E3E-5E3F-47CA-96AF-B839DDC8EB97}" srcOrd="0" destOrd="2" presId="urn:microsoft.com/office/officeart/2005/8/layout/hList1"/>
    <dgm:cxn modelId="{0630B3AD-5754-480D-B363-CCC08F7B89C6}" type="presOf" srcId="{665C0666-BC86-4FF8-A2B5-11FC15189196}" destId="{9698DD3B-1590-4D54-A568-B993C3ACB7BE}" srcOrd="0" destOrd="4" presId="urn:microsoft.com/office/officeart/2005/8/layout/hList1"/>
    <dgm:cxn modelId="{93C21DAE-EA5D-4E90-8853-E43D5B682202}" srcId="{D7533A6F-4F2D-4DFF-95A3-176DCC1A7648}" destId="{665C0666-BC86-4FF8-A2B5-11FC15189196}" srcOrd="4" destOrd="0" parTransId="{EC693709-DDE0-4A24-B72E-854A8E2AFFFF}" sibTransId="{09646A90-9A02-4D11-B4D2-7CA1162D9DDB}"/>
    <dgm:cxn modelId="{1F0EC7AE-046F-45C6-8B87-94A28A6228F5}" type="presOf" srcId="{DC62393E-037C-4FAF-8ED4-C70B89B4CECE}" destId="{F6C95E3E-5E3F-47CA-96AF-B839DDC8EB97}" srcOrd="0" destOrd="1" presId="urn:microsoft.com/office/officeart/2005/8/layout/hList1"/>
    <dgm:cxn modelId="{281471B1-E2F2-4D40-8CA2-C4A8E916F2E4}" type="presOf" srcId="{A370769D-243D-4900-96A3-BA56468B80A3}" destId="{6C801387-305B-431E-9028-AD3401D8B3CE}" srcOrd="0" destOrd="0" presId="urn:microsoft.com/office/officeart/2005/8/layout/hList1"/>
    <dgm:cxn modelId="{83D07FB9-0B95-459D-81D4-ED56285ECB2D}" srcId="{A370769D-243D-4900-96A3-BA56468B80A3}" destId="{BB7D623D-AF2C-40A0-B40F-03688EE31837}" srcOrd="1" destOrd="0" parTransId="{66B94195-CB8C-485F-89D0-8C58AB789398}" sibTransId="{50870A62-1229-42D1-8DEA-FA406F847C8A}"/>
    <dgm:cxn modelId="{13FF1BC0-A64A-4D60-8C49-ACC42F5197F4}" srcId="{27C0E44D-2CED-4973-B14F-217A4A9C98F0}" destId="{66E022B6-1DA7-4DA1-93C3-3C0418C62B6A}" srcOrd="3" destOrd="0" parTransId="{47182294-AF98-4EE9-A0D9-A8F90FF253E8}" sibTransId="{ED4FC2C0-DD1C-4CB4-BD0C-3D6E44B95993}"/>
    <dgm:cxn modelId="{A1E997C9-67A2-4DE9-AF28-C11D8239AEAB}" type="presOf" srcId="{C4BD58CF-392C-4313-8FDF-A56D03F3DDC0}" destId="{9698DD3B-1590-4D54-A568-B993C3ACB7BE}" srcOrd="0" destOrd="0" presId="urn:microsoft.com/office/officeart/2005/8/layout/hList1"/>
    <dgm:cxn modelId="{6C3D1ECE-1442-4D9A-8F08-F5CB9A64289C}" srcId="{5D7C4903-10C8-406E-B67A-8F8895B9F6CD}" destId="{D293E589-17BC-4894-BBE6-227B3854E0AD}" srcOrd="2" destOrd="0" parTransId="{44EFA484-F70D-4ABD-967C-C08436F818B8}" sibTransId="{8FC17BC0-7B13-49F6-870D-C52A48B3FB47}"/>
    <dgm:cxn modelId="{B91275D2-F979-4484-95C6-EB66C0708CD4}" srcId="{D7533A6F-4F2D-4DFF-95A3-176DCC1A7648}" destId="{0E4C4152-FA56-4A65-8B7B-E058A9D65C2D}" srcOrd="2" destOrd="0" parTransId="{7A62296C-03A8-4B88-BDD5-979925F11573}" sibTransId="{3C3B3318-3748-4EE9-8FA5-C8E20EEC86C5}"/>
    <dgm:cxn modelId="{D99FA5E2-1BC6-4D92-A9DD-C5DA866BB9B7}" type="presOf" srcId="{5D7C4903-10C8-406E-B67A-8F8895B9F6CD}" destId="{B40E6E8F-CB3F-4438-AB09-DF0F4F3E862A}" srcOrd="0" destOrd="0" presId="urn:microsoft.com/office/officeart/2005/8/layout/hList1"/>
    <dgm:cxn modelId="{BC47DCE4-E603-4BB3-9FB6-346DA7608A3F}" type="presOf" srcId="{84477560-8E0D-427A-B58B-7456C8C1FF07}" destId="{B3649645-9364-45E5-9387-2CBAA91E6E13}" srcOrd="0" destOrd="0" presId="urn:microsoft.com/office/officeart/2005/8/layout/hList1"/>
    <dgm:cxn modelId="{2CB795ED-AB46-44A3-AAF6-9656455D57D1}" type="presOf" srcId="{45AF1B93-5716-4987-B145-6DD33B23D342}" destId="{9698DD3B-1590-4D54-A568-B993C3ACB7BE}" srcOrd="0" destOrd="1" presId="urn:microsoft.com/office/officeart/2005/8/layout/hList1"/>
    <dgm:cxn modelId="{93FF05EE-5A72-4ECF-970B-223C4450EE91}" srcId="{A370769D-243D-4900-96A3-BA56468B80A3}" destId="{84477560-8E0D-427A-B58B-7456C8C1FF07}" srcOrd="0" destOrd="0" parTransId="{E65BC7D2-4B66-4442-8930-E6472DFAA967}" sibTransId="{1AABB062-68CD-4434-AA0D-A4B48EB0F350}"/>
    <dgm:cxn modelId="{D5AC86EE-9983-49C3-8894-8228C77E1DE8}" type="presOf" srcId="{569556D6-4957-4DBE-8399-18F9DEDFFBB5}" destId="{F6C95E3E-5E3F-47CA-96AF-B839DDC8EB97}" srcOrd="0" destOrd="4" presId="urn:microsoft.com/office/officeart/2005/8/layout/hList1"/>
    <dgm:cxn modelId="{FE4EE9F4-9841-4003-A206-AABE9E5D6B4C}" srcId="{27C0E44D-2CED-4973-B14F-217A4A9C98F0}" destId="{34879063-4359-4ED3-9A67-B34E650B35F1}" srcOrd="4" destOrd="0" parTransId="{B3CA6617-A5EB-4516-A444-D7DE3C37EB45}" sibTransId="{B0D728B7-49E1-4AD9-BFCC-84934B5EF4BF}"/>
    <dgm:cxn modelId="{99CD7CF5-6030-4C9D-BC7B-33D5BEB6708A}" srcId="{D7533A6F-4F2D-4DFF-95A3-176DCC1A7648}" destId="{45AF1B93-5716-4987-B145-6DD33B23D342}" srcOrd="1" destOrd="0" parTransId="{F7138221-9D93-4E86-8E5A-A46D759450BE}" sibTransId="{393B1E37-535E-4E8B-A87D-2CA63A876AE1}"/>
    <dgm:cxn modelId="{79AEE3F5-1627-4781-8C71-0785DCD12828}" srcId="{D7533A6F-4F2D-4DFF-95A3-176DCC1A7648}" destId="{5458C5FA-5B90-4B8E-90CE-8B223E202827}" srcOrd="3" destOrd="0" parTransId="{42834381-D28E-42B1-8300-9D2482457AB6}" sibTransId="{7121BC83-CC0A-42A0-AA37-E473530DCA05}"/>
    <dgm:cxn modelId="{F89C1BFD-61BF-4570-ABCA-08DB9D67889B}" type="presOf" srcId="{69C0F5F5-F1EA-46D5-AAF5-B06DEC2B6DE8}" destId="{F6C95E3E-5E3F-47CA-96AF-B839DDC8EB97}" srcOrd="0" destOrd="5" presId="urn:microsoft.com/office/officeart/2005/8/layout/hList1"/>
    <dgm:cxn modelId="{4C55A0FD-80A6-45EC-8A9C-EE9F7218A44D}" srcId="{D7533A6F-4F2D-4DFF-95A3-176DCC1A7648}" destId="{A4A8FA06-8C82-4A78-8DE7-159071AB0BC6}" srcOrd="5" destOrd="0" parTransId="{037D5CED-8616-4B2E-AD33-0B47418341A4}" sibTransId="{91F9C49E-C38A-4162-B474-86A0538C5233}"/>
    <dgm:cxn modelId="{011D160B-FBF4-4F68-BB5C-0C2F52D1CED0}" type="presParOf" srcId="{417D8853-DDFE-44E4-A328-588795323039}" destId="{334488AE-B73D-477E-A768-25295083F285}" srcOrd="0" destOrd="0" presId="urn:microsoft.com/office/officeart/2005/8/layout/hList1"/>
    <dgm:cxn modelId="{08C6EAA1-95A8-4D59-8062-54DE2550B6F4}" type="presParOf" srcId="{334488AE-B73D-477E-A768-25295083F285}" destId="{6C801387-305B-431E-9028-AD3401D8B3CE}" srcOrd="0" destOrd="0" presId="urn:microsoft.com/office/officeart/2005/8/layout/hList1"/>
    <dgm:cxn modelId="{19C9B2D8-B886-4E2D-89DF-3764005FF46F}" type="presParOf" srcId="{334488AE-B73D-477E-A768-25295083F285}" destId="{B3649645-9364-45E5-9387-2CBAA91E6E13}" srcOrd="1" destOrd="0" presId="urn:microsoft.com/office/officeart/2005/8/layout/hList1"/>
    <dgm:cxn modelId="{7BDA463E-84FB-4C5D-A36E-0724338E7CE8}" type="presParOf" srcId="{417D8853-DDFE-44E4-A328-588795323039}" destId="{1D2C4638-E6EB-4C9D-8A67-228699ECD727}" srcOrd="1" destOrd="0" presId="urn:microsoft.com/office/officeart/2005/8/layout/hList1"/>
    <dgm:cxn modelId="{A3312C64-F02C-42FC-AD07-CFF55D63DEBD}" type="presParOf" srcId="{417D8853-DDFE-44E4-A328-588795323039}" destId="{478E44F3-A8C2-43F6-8B74-370C727F6A6C}" srcOrd="2" destOrd="0" presId="urn:microsoft.com/office/officeart/2005/8/layout/hList1"/>
    <dgm:cxn modelId="{A7EA67D6-8DB1-4B8C-B44A-982EA630F15F}" type="presParOf" srcId="{478E44F3-A8C2-43F6-8B74-370C727F6A6C}" destId="{9FAC1A98-7735-4758-9AE9-BAB4B56C5094}" srcOrd="0" destOrd="0" presId="urn:microsoft.com/office/officeart/2005/8/layout/hList1"/>
    <dgm:cxn modelId="{319F1049-AE6E-4F02-93E0-5B4355D93069}" type="presParOf" srcId="{478E44F3-A8C2-43F6-8B74-370C727F6A6C}" destId="{9698DD3B-1590-4D54-A568-B993C3ACB7BE}" srcOrd="1" destOrd="0" presId="urn:microsoft.com/office/officeart/2005/8/layout/hList1"/>
    <dgm:cxn modelId="{12824582-4CFE-488D-B579-D79BD517C1EB}" type="presParOf" srcId="{417D8853-DDFE-44E4-A328-588795323039}" destId="{4CF08C05-C3E9-4970-B4A7-37A6E63CA65B}" srcOrd="3" destOrd="0" presId="urn:microsoft.com/office/officeart/2005/8/layout/hList1"/>
    <dgm:cxn modelId="{B75FF126-05B4-4B48-A5AA-E4D85E9909C1}" type="presParOf" srcId="{417D8853-DDFE-44E4-A328-588795323039}" destId="{A9020971-0E6B-4EDF-99CE-6CC8FBD78AB6}" srcOrd="4" destOrd="0" presId="urn:microsoft.com/office/officeart/2005/8/layout/hList1"/>
    <dgm:cxn modelId="{19E07E07-41FF-4446-B36D-C23F38E591E7}" type="presParOf" srcId="{A9020971-0E6B-4EDF-99CE-6CC8FBD78AB6}" destId="{06DF63BD-365B-498D-9BE7-428F3DEB1791}" srcOrd="0" destOrd="0" presId="urn:microsoft.com/office/officeart/2005/8/layout/hList1"/>
    <dgm:cxn modelId="{80FA3596-B0B7-437B-BD89-A030240621A1}" type="presParOf" srcId="{A9020971-0E6B-4EDF-99CE-6CC8FBD78AB6}" destId="{C8BC737A-16C9-4884-AE04-1BF1DF8D9A12}" srcOrd="1" destOrd="0" presId="urn:microsoft.com/office/officeart/2005/8/layout/hList1"/>
    <dgm:cxn modelId="{DC9D9E67-7743-44D4-9D73-072CB06415BC}" type="presParOf" srcId="{417D8853-DDFE-44E4-A328-588795323039}" destId="{27DDE3BC-8E91-48BF-A038-CC5AB2269B0F}" srcOrd="5" destOrd="0" presId="urn:microsoft.com/office/officeart/2005/8/layout/hList1"/>
    <dgm:cxn modelId="{18C280B3-EA10-4EC6-961E-B720121C0514}" type="presParOf" srcId="{417D8853-DDFE-44E4-A328-588795323039}" destId="{9AD61AD2-FEBF-4E2D-8E14-D483953EC8BC}" srcOrd="6" destOrd="0" presId="urn:microsoft.com/office/officeart/2005/8/layout/hList1"/>
    <dgm:cxn modelId="{8127CA4D-1CF0-450D-AD9E-A2BEE4F25B01}" type="presParOf" srcId="{9AD61AD2-FEBF-4E2D-8E14-D483953EC8BC}" destId="{B40E6E8F-CB3F-4438-AB09-DF0F4F3E862A}" srcOrd="0" destOrd="0" presId="urn:microsoft.com/office/officeart/2005/8/layout/hList1"/>
    <dgm:cxn modelId="{8A8CBA6E-87BB-48A5-BF51-AD46F6B1CEF6}" type="presParOf" srcId="{9AD61AD2-FEBF-4E2D-8E14-D483953EC8BC}" destId="{F6C95E3E-5E3F-47CA-96AF-B839DDC8EB9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F4AB2C-47A0-43E7-92F5-107A6F31A00C}"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8E1D1C77-6E37-4BD8-BF32-093C914CC4B8}">
      <dgm:prSet phldrT="[Text]" custT="1"/>
      <dgm:spPr/>
      <dgm:t>
        <a:bodyPr/>
        <a:lstStyle/>
        <a:p>
          <a:r>
            <a:rPr lang="en-US" sz="1400" dirty="0"/>
            <a:t>College Savings Account &amp; Finance Training</a:t>
          </a:r>
        </a:p>
      </dgm:t>
    </dgm:pt>
    <dgm:pt modelId="{ABC31A3C-98A3-4BDC-94A3-51C5FB134A52}" type="parTrans" cxnId="{D61996F4-3640-4CE7-BE98-C620E69F9378}">
      <dgm:prSet/>
      <dgm:spPr/>
      <dgm:t>
        <a:bodyPr/>
        <a:lstStyle/>
        <a:p>
          <a:endParaRPr lang="en-US"/>
        </a:p>
      </dgm:t>
    </dgm:pt>
    <dgm:pt modelId="{78B76D5B-88A4-44C9-97CF-9BA91ED99C1D}" type="sibTrans" cxnId="{D61996F4-3640-4CE7-BE98-C620E69F9378}">
      <dgm:prSet/>
      <dgm:spPr/>
      <dgm:t>
        <a:bodyPr/>
        <a:lstStyle/>
        <a:p>
          <a:endParaRPr lang="en-US"/>
        </a:p>
      </dgm:t>
    </dgm:pt>
    <dgm:pt modelId="{22130AD1-0F78-44BF-A622-2512B5F9BFF6}">
      <dgm:prSet phldrT="[Text]" custT="1"/>
      <dgm:spPr/>
      <dgm:t>
        <a:bodyPr/>
        <a:lstStyle/>
        <a:p>
          <a:r>
            <a:rPr lang="en-US" sz="1400" dirty="0"/>
            <a:t>College Readiness, Access, &amp; Coaching                 (LEAD UP)</a:t>
          </a:r>
        </a:p>
      </dgm:t>
    </dgm:pt>
    <dgm:pt modelId="{380ED87E-1CB8-4CE8-A23C-AD21ABA04DA5}" type="parTrans" cxnId="{A55CDF6B-3702-45BB-807E-688AF12E07D7}">
      <dgm:prSet/>
      <dgm:spPr/>
      <dgm:t>
        <a:bodyPr/>
        <a:lstStyle/>
        <a:p>
          <a:endParaRPr lang="en-US"/>
        </a:p>
      </dgm:t>
    </dgm:pt>
    <dgm:pt modelId="{715D8073-6C5C-4699-A027-8660F661FAFB}" type="sibTrans" cxnId="{A55CDF6B-3702-45BB-807E-688AF12E07D7}">
      <dgm:prSet/>
      <dgm:spPr/>
      <dgm:t>
        <a:bodyPr/>
        <a:lstStyle/>
        <a:p>
          <a:endParaRPr lang="en-US"/>
        </a:p>
      </dgm:t>
    </dgm:pt>
    <dgm:pt modelId="{5FA959E1-C759-4FBE-A356-A1BE790F3783}">
      <dgm:prSet phldrT="[Text]" custT="1"/>
      <dgm:spPr/>
      <dgm:t>
        <a:bodyPr/>
        <a:lstStyle/>
        <a:p>
          <a:r>
            <a:rPr lang="en-US" sz="1400" dirty="0"/>
            <a:t>Employment Prep &amp; Placement</a:t>
          </a:r>
        </a:p>
      </dgm:t>
    </dgm:pt>
    <dgm:pt modelId="{AC1D4CFF-8CEE-4143-AB9A-AF6FCE762352}" type="parTrans" cxnId="{39820A9F-601F-475F-95C2-4627DD4BAFA3}">
      <dgm:prSet/>
      <dgm:spPr/>
      <dgm:t>
        <a:bodyPr/>
        <a:lstStyle/>
        <a:p>
          <a:endParaRPr lang="en-US"/>
        </a:p>
      </dgm:t>
    </dgm:pt>
    <dgm:pt modelId="{F5E92067-EF24-472C-8E3E-42432AF7FEEA}" type="sibTrans" cxnId="{39820A9F-601F-475F-95C2-4627DD4BAFA3}">
      <dgm:prSet/>
      <dgm:spPr/>
      <dgm:t>
        <a:bodyPr/>
        <a:lstStyle/>
        <a:p>
          <a:endParaRPr lang="en-US"/>
        </a:p>
      </dgm:t>
    </dgm:pt>
    <dgm:pt modelId="{9164F643-4D67-47A7-91EF-42096C7AEF00}">
      <dgm:prSet phldrT="[Text]" custT="1"/>
      <dgm:spPr/>
      <dgm:t>
        <a:bodyPr/>
        <a:lstStyle/>
        <a:p>
          <a:r>
            <a:rPr lang="en-US" sz="2000" dirty="0"/>
            <a:t>Community-Based Program Electives</a:t>
          </a:r>
        </a:p>
      </dgm:t>
    </dgm:pt>
    <dgm:pt modelId="{6D78C7AB-35FE-47FC-8982-FE09EFE41268}" type="parTrans" cxnId="{26B10507-C8C2-4CA8-B28E-D06024F14AC2}">
      <dgm:prSet/>
      <dgm:spPr/>
      <dgm:t>
        <a:bodyPr/>
        <a:lstStyle/>
        <a:p>
          <a:endParaRPr lang="en-US"/>
        </a:p>
      </dgm:t>
    </dgm:pt>
    <dgm:pt modelId="{4DFB322E-6525-46A0-B0F9-847B5106EB86}" type="sibTrans" cxnId="{26B10507-C8C2-4CA8-B28E-D06024F14AC2}">
      <dgm:prSet/>
      <dgm:spPr/>
      <dgm:t>
        <a:bodyPr/>
        <a:lstStyle/>
        <a:p>
          <a:endParaRPr lang="en-US"/>
        </a:p>
      </dgm:t>
    </dgm:pt>
    <dgm:pt modelId="{F6F07223-CB15-4CA3-AD53-70E16BF05FEC}">
      <dgm:prSet phldrT="[Text]" custT="1"/>
      <dgm:spPr/>
      <dgm:t>
        <a:bodyPr/>
        <a:lstStyle/>
        <a:p>
          <a:r>
            <a:rPr lang="en-US" sz="1400" dirty="0"/>
            <a:t>Youth Leadership Skills (YES!)</a:t>
          </a:r>
        </a:p>
      </dgm:t>
    </dgm:pt>
    <dgm:pt modelId="{15624DB1-4B8D-47A6-96F3-2941ECA0EA48}" type="parTrans" cxnId="{383D429F-3CD0-4B36-ABBE-ADEB0206229D}">
      <dgm:prSet/>
      <dgm:spPr/>
      <dgm:t>
        <a:bodyPr/>
        <a:lstStyle/>
        <a:p>
          <a:endParaRPr lang="en-US"/>
        </a:p>
      </dgm:t>
    </dgm:pt>
    <dgm:pt modelId="{EA0A5BB0-92B0-46EC-8012-FA482D856906}" type="sibTrans" cxnId="{383D429F-3CD0-4B36-ABBE-ADEB0206229D}">
      <dgm:prSet/>
      <dgm:spPr/>
      <dgm:t>
        <a:bodyPr/>
        <a:lstStyle/>
        <a:p>
          <a:endParaRPr lang="en-US"/>
        </a:p>
      </dgm:t>
    </dgm:pt>
    <dgm:pt modelId="{CFDC7A2F-27F8-44C1-817C-CDE6FE3E80A3}">
      <dgm:prSet phldrT="[Text]" custT="1"/>
      <dgm:spPr/>
      <dgm:t>
        <a:bodyPr/>
        <a:lstStyle/>
        <a:p>
          <a:r>
            <a:rPr lang="en-US" sz="1400" dirty="0"/>
            <a:t>Social-Emotional Skills</a:t>
          </a:r>
        </a:p>
      </dgm:t>
    </dgm:pt>
    <dgm:pt modelId="{EABFBA64-E8F7-4B71-9062-7B5AA8E55060}" type="parTrans" cxnId="{A379E251-269C-47D8-9F81-B17E80D4F362}">
      <dgm:prSet/>
      <dgm:spPr/>
      <dgm:t>
        <a:bodyPr/>
        <a:lstStyle/>
        <a:p>
          <a:endParaRPr lang="en-US"/>
        </a:p>
      </dgm:t>
    </dgm:pt>
    <dgm:pt modelId="{9C42598C-82DC-43A8-B78B-9060A115114F}" type="sibTrans" cxnId="{A379E251-269C-47D8-9F81-B17E80D4F362}">
      <dgm:prSet/>
      <dgm:spPr/>
      <dgm:t>
        <a:bodyPr/>
        <a:lstStyle/>
        <a:p>
          <a:endParaRPr lang="en-US"/>
        </a:p>
      </dgm:t>
    </dgm:pt>
    <dgm:pt modelId="{835196D3-AB11-4798-98FF-773775AB41CA}">
      <dgm:prSet phldrT="[Text]" custT="1"/>
      <dgm:spPr/>
      <dgm:t>
        <a:bodyPr/>
        <a:lstStyle/>
        <a:p>
          <a:r>
            <a:rPr lang="en-US" sz="2000" dirty="0"/>
            <a:t>Systems Advisory Board</a:t>
          </a:r>
        </a:p>
      </dgm:t>
    </dgm:pt>
    <dgm:pt modelId="{6DB28A45-FB76-492C-A154-6A3811E9911C}" type="parTrans" cxnId="{30D66396-6046-43E2-893D-0BE5F4DD26AD}">
      <dgm:prSet/>
      <dgm:spPr/>
      <dgm:t>
        <a:bodyPr/>
        <a:lstStyle/>
        <a:p>
          <a:endParaRPr lang="en-US"/>
        </a:p>
      </dgm:t>
    </dgm:pt>
    <dgm:pt modelId="{D7667509-E939-48D0-A3E1-2390F74BD2D3}" type="sibTrans" cxnId="{30D66396-6046-43E2-893D-0BE5F4DD26AD}">
      <dgm:prSet/>
      <dgm:spPr/>
      <dgm:t>
        <a:bodyPr/>
        <a:lstStyle/>
        <a:p>
          <a:endParaRPr lang="en-US"/>
        </a:p>
      </dgm:t>
    </dgm:pt>
    <dgm:pt modelId="{31E8D64F-D320-430F-B71C-E75D243BF023}">
      <dgm:prSet phldrT="[Text]" custT="1"/>
      <dgm:spPr/>
      <dgm:t>
        <a:bodyPr/>
        <a:lstStyle/>
        <a:p>
          <a:r>
            <a:rPr lang="en-US" sz="1400" dirty="0">
              <a:solidFill>
                <a:schemeClr val="bg1"/>
              </a:solidFill>
            </a:rPr>
            <a:t>Community &amp; System Change Levers (Community Playbook)</a:t>
          </a:r>
        </a:p>
      </dgm:t>
    </dgm:pt>
    <dgm:pt modelId="{060FB482-2AC5-4E0C-A15D-A150F281CE55}" type="parTrans" cxnId="{E6CBAC16-11F8-4CCA-A508-5D1D5846FDB3}">
      <dgm:prSet/>
      <dgm:spPr/>
      <dgm:t>
        <a:bodyPr/>
        <a:lstStyle/>
        <a:p>
          <a:endParaRPr lang="en-US"/>
        </a:p>
      </dgm:t>
    </dgm:pt>
    <dgm:pt modelId="{FBFFC9E3-2C58-41FE-9F36-F3E0B6CAEB06}" type="sibTrans" cxnId="{E6CBAC16-11F8-4CCA-A508-5D1D5846FDB3}">
      <dgm:prSet/>
      <dgm:spPr/>
      <dgm:t>
        <a:bodyPr/>
        <a:lstStyle/>
        <a:p>
          <a:endParaRPr lang="en-US"/>
        </a:p>
      </dgm:t>
    </dgm:pt>
    <dgm:pt modelId="{EA66311D-6B09-43A0-A8E1-AAB1B3D1807A}">
      <dgm:prSet phldrT="[Text]" custT="1"/>
      <dgm:spPr/>
      <dgm:t>
        <a:bodyPr/>
        <a:lstStyle/>
        <a:p>
          <a:r>
            <a:rPr lang="en-US" sz="1400" dirty="0">
              <a:solidFill>
                <a:schemeClr val="bg1"/>
              </a:solidFill>
            </a:rPr>
            <a:t>Multi-Sector Collaborative Action Teams</a:t>
          </a:r>
        </a:p>
      </dgm:t>
    </dgm:pt>
    <dgm:pt modelId="{B10AC666-E870-425A-90C0-5BA71B987E7F}" type="parTrans" cxnId="{F59B274E-54FD-4A86-82B3-C35450FFEB6E}">
      <dgm:prSet/>
      <dgm:spPr/>
      <dgm:t>
        <a:bodyPr/>
        <a:lstStyle/>
        <a:p>
          <a:endParaRPr lang="en-US"/>
        </a:p>
      </dgm:t>
    </dgm:pt>
    <dgm:pt modelId="{7F4CA56D-547A-4891-A885-F25E4A27DF41}" type="sibTrans" cxnId="{F59B274E-54FD-4A86-82B3-C35450FFEB6E}">
      <dgm:prSet/>
      <dgm:spPr/>
      <dgm:t>
        <a:bodyPr/>
        <a:lstStyle/>
        <a:p>
          <a:endParaRPr lang="en-US"/>
        </a:p>
      </dgm:t>
    </dgm:pt>
    <dgm:pt modelId="{CF5995A5-52E0-4E77-B0A7-BD5E76F91D73}">
      <dgm:prSet phldrT="[Text]" custT="1"/>
      <dgm:spPr/>
      <dgm:t>
        <a:bodyPr/>
        <a:lstStyle/>
        <a:p>
          <a:r>
            <a:rPr lang="en-US" sz="1400" dirty="0">
              <a:solidFill>
                <a:schemeClr val="bg1"/>
              </a:solidFill>
            </a:rPr>
            <a:t>Culturally competent, impartial, &amp; trauma-informed approaches</a:t>
          </a:r>
        </a:p>
      </dgm:t>
    </dgm:pt>
    <dgm:pt modelId="{34CF27D9-92FE-4D34-9044-99C013A696D6}" type="parTrans" cxnId="{6A2FF717-A364-438C-8D78-16C3A8190535}">
      <dgm:prSet/>
      <dgm:spPr/>
      <dgm:t>
        <a:bodyPr/>
        <a:lstStyle/>
        <a:p>
          <a:endParaRPr lang="en-US"/>
        </a:p>
      </dgm:t>
    </dgm:pt>
    <dgm:pt modelId="{BB5BD60A-FCBE-476D-8230-C68EE802A5C8}" type="sibTrans" cxnId="{6A2FF717-A364-438C-8D78-16C3A8190535}">
      <dgm:prSet/>
      <dgm:spPr/>
      <dgm:t>
        <a:bodyPr/>
        <a:lstStyle/>
        <a:p>
          <a:endParaRPr lang="en-US"/>
        </a:p>
      </dgm:t>
    </dgm:pt>
    <dgm:pt modelId="{56AE6A53-0169-4348-8C1E-0354B4508AC7}">
      <dgm:prSet phldrT="[Text]" custT="1"/>
      <dgm:spPr/>
      <dgm:t>
        <a:bodyPr/>
        <a:lstStyle/>
        <a:p>
          <a:r>
            <a:rPr lang="en-US" sz="2000" dirty="0"/>
            <a:t>Youth Violence Prevention &amp; Intervention Programs</a:t>
          </a:r>
        </a:p>
      </dgm:t>
    </dgm:pt>
    <dgm:pt modelId="{CC31D266-AD95-430E-B9A3-CBE5AEEF46DB}" type="parTrans" cxnId="{F853038C-10B3-493A-A8B1-E46B82B14291}">
      <dgm:prSet/>
      <dgm:spPr/>
      <dgm:t>
        <a:bodyPr/>
        <a:lstStyle/>
        <a:p>
          <a:endParaRPr lang="en-US"/>
        </a:p>
      </dgm:t>
    </dgm:pt>
    <dgm:pt modelId="{707ECD50-B71D-4D6A-B0F9-122138213660}" type="sibTrans" cxnId="{F853038C-10B3-493A-A8B1-E46B82B14291}">
      <dgm:prSet/>
      <dgm:spPr/>
      <dgm:t>
        <a:bodyPr/>
        <a:lstStyle/>
        <a:p>
          <a:endParaRPr lang="en-US"/>
        </a:p>
      </dgm:t>
    </dgm:pt>
    <dgm:pt modelId="{01391E0D-042D-4462-B94B-4F7EE869A35D}">
      <dgm:prSet phldrT="[Text]" custT="1"/>
      <dgm:spPr/>
      <dgm:t>
        <a:bodyPr/>
        <a:lstStyle/>
        <a:p>
          <a:r>
            <a:rPr lang="en-US" sz="1400" dirty="0"/>
            <a:t>School-Based Violence Prevention Programs</a:t>
          </a:r>
        </a:p>
      </dgm:t>
    </dgm:pt>
    <dgm:pt modelId="{A3DA1958-B582-4AAC-8C2B-F73CD863888E}" type="parTrans" cxnId="{1C8FEA15-3980-4423-A30F-862D87B53127}">
      <dgm:prSet/>
      <dgm:spPr/>
      <dgm:t>
        <a:bodyPr/>
        <a:lstStyle/>
        <a:p>
          <a:endParaRPr lang="en-US"/>
        </a:p>
      </dgm:t>
    </dgm:pt>
    <dgm:pt modelId="{EAB1E1FF-09D7-4731-8F1D-E1C14DB30496}" type="sibTrans" cxnId="{1C8FEA15-3980-4423-A30F-862D87B53127}">
      <dgm:prSet/>
      <dgm:spPr/>
      <dgm:t>
        <a:bodyPr/>
        <a:lstStyle/>
        <a:p>
          <a:endParaRPr lang="en-US"/>
        </a:p>
      </dgm:t>
    </dgm:pt>
    <dgm:pt modelId="{B6A6D5B4-D24E-4135-A216-B8F565DA9FB3}">
      <dgm:prSet phldrT="[Text]" custT="1"/>
      <dgm:spPr/>
      <dgm:t>
        <a:bodyPr/>
        <a:lstStyle/>
        <a:p>
          <a:r>
            <a:rPr lang="en-US" sz="1400" dirty="0"/>
            <a:t>Hospital-Based Violence Intervention Program (REVIVE)</a:t>
          </a:r>
        </a:p>
      </dgm:t>
    </dgm:pt>
    <dgm:pt modelId="{F75A0C06-BBEC-4FEB-94F6-8BFE5F76EE32}" type="parTrans" cxnId="{0C7F2442-DDE2-47F0-BB4A-A9B29B773C38}">
      <dgm:prSet/>
      <dgm:spPr/>
      <dgm:t>
        <a:bodyPr/>
        <a:lstStyle/>
        <a:p>
          <a:endParaRPr lang="en-US"/>
        </a:p>
      </dgm:t>
    </dgm:pt>
    <dgm:pt modelId="{7A5977B2-0E79-4467-B8A6-115886F0BED8}" type="sibTrans" cxnId="{0C7F2442-DDE2-47F0-BB4A-A9B29B773C38}">
      <dgm:prSet/>
      <dgm:spPr/>
      <dgm:t>
        <a:bodyPr/>
        <a:lstStyle/>
        <a:p>
          <a:endParaRPr lang="en-US"/>
        </a:p>
      </dgm:t>
    </dgm:pt>
    <dgm:pt modelId="{155C872D-81FB-4E98-B084-90BFA88DFDBB}">
      <dgm:prSet phldrT="[Text]" custT="1"/>
      <dgm:spPr/>
      <dgm:t>
        <a:bodyPr/>
        <a:lstStyle/>
        <a:p>
          <a:r>
            <a:rPr lang="en-US" sz="1400" dirty="0"/>
            <a:t>Community-Based Crime Prevention (CPTED)</a:t>
          </a:r>
        </a:p>
      </dgm:t>
    </dgm:pt>
    <dgm:pt modelId="{B1E98D01-4281-46AA-BABC-73682C1870A0}" type="parTrans" cxnId="{237DDDB1-E2B1-4D84-BC6B-320554C8BA54}">
      <dgm:prSet/>
      <dgm:spPr/>
      <dgm:t>
        <a:bodyPr/>
        <a:lstStyle/>
        <a:p>
          <a:endParaRPr lang="en-US"/>
        </a:p>
      </dgm:t>
    </dgm:pt>
    <dgm:pt modelId="{50604E8C-9F75-4975-9B1A-A6A13F2D9E7E}" type="sibTrans" cxnId="{237DDDB1-E2B1-4D84-BC6B-320554C8BA54}">
      <dgm:prSet/>
      <dgm:spPr/>
      <dgm:t>
        <a:bodyPr/>
        <a:lstStyle/>
        <a:p>
          <a:endParaRPr lang="en-US"/>
        </a:p>
      </dgm:t>
    </dgm:pt>
    <dgm:pt modelId="{2B5B869B-AB3E-442F-81AB-8D842DAC727F}">
      <dgm:prSet phldrT="[Text]" custT="1"/>
      <dgm:spPr/>
      <dgm:t>
        <a:bodyPr/>
        <a:lstStyle/>
        <a:p>
          <a:r>
            <a:rPr lang="en-US" sz="2000" dirty="0"/>
            <a:t>Out-of-School Time Supports</a:t>
          </a:r>
        </a:p>
      </dgm:t>
    </dgm:pt>
    <dgm:pt modelId="{03833BFD-B9C4-41CA-B695-CFFC0B9C2568}" type="parTrans" cxnId="{4652B120-6AF4-4522-A9F4-E351F68C2E32}">
      <dgm:prSet/>
      <dgm:spPr/>
      <dgm:t>
        <a:bodyPr/>
        <a:lstStyle/>
        <a:p>
          <a:endParaRPr lang="en-US"/>
        </a:p>
      </dgm:t>
    </dgm:pt>
    <dgm:pt modelId="{FB0026E2-5AA8-4D3B-B40A-E53276EA9312}" type="sibTrans" cxnId="{4652B120-6AF4-4522-A9F4-E351F68C2E32}">
      <dgm:prSet/>
      <dgm:spPr/>
      <dgm:t>
        <a:bodyPr/>
        <a:lstStyle/>
        <a:p>
          <a:endParaRPr lang="en-US"/>
        </a:p>
      </dgm:t>
    </dgm:pt>
    <dgm:pt modelId="{397488C9-6153-49AC-9D0D-C8EC1CEC2DC9}">
      <dgm:prSet phldrT="[Text]" custT="1"/>
      <dgm:spPr/>
      <dgm:t>
        <a:bodyPr/>
        <a:lstStyle/>
        <a:p>
          <a:r>
            <a:rPr lang="en-US" sz="1400" dirty="0"/>
            <a:t>Out-of-School Time Menu</a:t>
          </a:r>
        </a:p>
      </dgm:t>
    </dgm:pt>
    <dgm:pt modelId="{1B620753-7984-4C70-914E-54DE04272727}" type="parTrans" cxnId="{270498AE-0CA7-46F4-86C2-C281C8C6EB33}">
      <dgm:prSet/>
      <dgm:spPr/>
      <dgm:t>
        <a:bodyPr/>
        <a:lstStyle/>
        <a:p>
          <a:endParaRPr lang="en-US"/>
        </a:p>
      </dgm:t>
    </dgm:pt>
    <dgm:pt modelId="{E3CBA8F7-4011-4116-8DD0-0B267DB5FB5B}" type="sibTrans" cxnId="{270498AE-0CA7-46F4-86C2-C281C8C6EB33}">
      <dgm:prSet/>
      <dgm:spPr/>
      <dgm:t>
        <a:bodyPr/>
        <a:lstStyle/>
        <a:p>
          <a:endParaRPr lang="en-US"/>
        </a:p>
      </dgm:t>
    </dgm:pt>
    <dgm:pt modelId="{0E9055E8-A5CC-44C4-B909-7F0A8515F716}">
      <dgm:prSet phldrT="[Text]" custT="1"/>
      <dgm:spPr/>
      <dgm:t>
        <a:bodyPr/>
        <a:lstStyle/>
        <a:p>
          <a:r>
            <a:rPr lang="en-US" sz="1400" dirty="0"/>
            <a:t>Youth Advisory Board</a:t>
          </a:r>
        </a:p>
      </dgm:t>
    </dgm:pt>
    <dgm:pt modelId="{6E584329-4F4C-40FD-AC15-051F8BEF0F3E}" type="parTrans" cxnId="{45185B5D-0C70-453D-8430-074B0B025E56}">
      <dgm:prSet/>
      <dgm:spPr/>
      <dgm:t>
        <a:bodyPr/>
        <a:lstStyle/>
        <a:p>
          <a:endParaRPr lang="en-US"/>
        </a:p>
      </dgm:t>
    </dgm:pt>
    <dgm:pt modelId="{23DE98D4-2AB0-414D-9F0A-3B7D4E2C59AC}" type="sibTrans" cxnId="{45185B5D-0C70-453D-8430-074B0B025E56}">
      <dgm:prSet/>
      <dgm:spPr/>
      <dgm:t>
        <a:bodyPr/>
        <a:lstStyle/>
        <a:p>
          <a:endParaRPr lang="en-US"/>
        </a:p>
      </dgm:t>
    </dgm:pt>
    <dgm:pt modelId="{3AA41792-BD38-49C7-BCEA-0B8C00A9931F}">
      <dgm:prSet phldrT="[Text]" custT="1"/>
      <dgm:spPr/>
      <dgm:t>
        <a:bodyPr/>
        <a:lstStyle/>
        <a:p>
          <a:r>
            <a:rPr lang="en-US" sz="2000" dirty="0"/>
            <a:t>Education, College, &amp; Career Readiness Supports</a:t>
          </a:r>
          <a:endParaRPr lang="en-US" dirty="0"/>
        </a:p>
      </dgm:t>
    </dgm:pt>
    <dgm:pt modelId="{C3065389-7945-4280-81B9-75CF1F7FC1D8}" type="parTrans" cxnId="{5AFD28AB-E263-4A9C-9F99-2DD022F964F8}">
      <dgm:prSet/>
      <dgm:spPr/>
      <dgm:t>
        <a:bodyPr/>
        <a:lstStyle/>
        <a:p>
          <a:endParaRPr lang="en-US"/>
        </a:p>
      </dgm:t>
    </dgm:pt>
    <dgm:pt modelId="{A3F155DC-A02C-4AE6-B5F3-811E6AA39997}" type="sibTrans" cxnId="{5AFD28AB-E263-4A9C-9F99-2DD022F964F8}">
      <dgm:prSet/>
      <dgm:spPr/>
      <dgm:t>
        <a:bodyPr/>
        <a:lstStyle/>
        <a:p>
          <a:endParaRPr lang="en-US"/>
        </a:p>
      </dgm:t>
    </dgm:pt>
    <dgm:pt modelId="{6F16EC4D-DEAD-4F19-B462-7E3C028CE6AB}">
      <dgm:prSet phldrT="[Text]" custT="1"/>
      <dgm:spPr/>
      <dgm:t>
        <a:bodyPr/>
        <a:lstStyle/>
        <a:p>
          <a:r>
            <a:rPr lang="en-US" sz="1400" dirty="0"/>
            <a:t>Cultural Enrichment Programs &amp; Activities</a:t>
          </a:r>
        </a:p>
      </dgm:t>
    </dgm:pt>
    <dgm:pt modelId="{2224A341-33CA-4834-8572-7E96DC370BF0}" type="parTrans" cxnId="{4E3012D7-3606-46A6-99EC-CC6591F9F22B}">
      <dgm:prSet/>
      <dgm:spPr/>
      <dgm:t>
        <a:bodyPr/>
        <a:lstStyle/>
        <a:p>
          <a:endParaRPr lang="en-US"/>
        </a:p>
      </dgm:t>
    </dgm:pt>
    <dgm:pt modelId="{CD2310E8-5A03-4712-BE0D-9CFDB1B1B582}" type="sibTrans" cxnId="{4E3012D7-3606-46A6-99EC-CC6591F9F22B}">
      <dgm:prSet/>
      <dgm:spPr/>
      <dgm:t>
        <a:bodyPr/>
        <a:lstStyle/>
        <a:p>
          <a:endParaRPr lang="en-US"/>
        </a:p>
      </dgm:t>
    </dgm:pt>
    <dgm:pt modelId="{3EEE90DE-404E-4BBE-A676-6F36C013DDDA}">
      <dgm:prSet phldrT="[Text]"/>
      <dgm:spPr/>
      <dgm:t>
        <a:bodyPr/>
        <a:lstStyle/>
        <a:p>
          <a:r>
            <a:rPr lang="en-US" dirty="0"/>
            <a:t>Parent &amp; Family Engagement</a:t>
          </a:r>
        </a:p>
      </dgm:t>
    </dgm:pt>
    <dgm:pt modelId="{65360AC2-35FE-464F-ACA0-500E348E3EDF}" type="parTrans" cxnId="{F89EA21F-BDB1-4497-A083-586BB6A370B4}">
      <dgm:prSet/>
      <dgm:spPr/>
      <dgm:t>
        <a:bodyPr/>
        <a:lstStyle/>
        <a:p>
          <a:endParaRPr lang="en-US"/>
        </a:p>
      </dgm:t>
    </dgm:pt>
    <dgm:pt modelId="{47A94CBF-8284-44C2-A632-46AF35982597}" type="sibTrans" cxnId="{F89EA21F-BDB1-4497-A083-586BB6A370B4}">
      <dgm:prSet/>
      <dgm:spPr/>
      <dgm:t>
        <a:bodyPr/>
        <a:lstStyle/>
        <a:p>
          <a:endParaRPr lang="en-US"/>
        </a:p>
      </dgm:t>
    </dgm:pt>
    <dgm:pt modelId="{33D8A0D6-1F46-47C7-B315-DFE234B075D6}">
      <dgm:prSet phldrT="[Text]" custT="1"/>
      <dgm:spPr/>
      <dgm:t>
        <a:bodyPr/>
        <a:lstStyle/>
        <a:p>
          <a:r>
            <a:rPr lang="en-US" sz="1400" dirty="0"/>
            <a:t>Parent/ Guardian Training Menu</a:t>
          </a:r>
        </a:p>
      </dgm:t>
    </dgm:pt>
    <dgm:pt modelId="{DD5F8EB4-2275-49B0-BAC4-E110DFFB384D}" type="parTrans" cxnId="{4DF92E8E-FB6F-4172-9F81-E848FB55BA6F}">
      <dgm:prSet/>
      <dgm:spPr/>
      <dgm:t>
        <a:bodyPr/>
        <a:lstStyle/>
        <a:p>
          <a:endParaRPr lang="en-US"/>
        </a:p>
      </dgm:t>
    </dgm:pt>
    <dgm:pt modelId="{220A57E0-81A1-41AF-8B27-7A5CD9C3FA13}" type="sibTrans" cxnId="{4DF92E8E-FB6F-4172-9F81-E848FB55BA6F}">
      <dgm:prSet/>
      <dgm:spPr/>
      <dgm:t>
        <a:bodyPr/>
        <a:lstStyle/>
        <a:p>
          <a:endParaRPr lang="en-US"/>
        </a:p>
      </dgm:t>
    </dgm:pt>
    <dgm:pt modelId="{6FA79E0D-D224-4365-96C7-1FFD5099810E}">
      <dgm:prSet phldrT="[Text]" custT="1"/>
      <dgm:spPr/>
      <dgm:t>
        <a:bodyPr/>
        <a:lstStyle/>
        <a:p>
          <a:r>
            <a:rPr lang="en-US" sz="1400" dirty="0"/>
            <a:t>Family &amp; Youth Playbook (Plan)</a:t>
          </a:r>
        </a:p>
      </dgm:t>
    </dgm:pt>
    <dgm:pt modelId="{49934253-27F6-4B34-A66D-D1D90E4E64FE}" type="parTrans" cxnId="{F112F38F-D4AE-4F92-8847-71BEFDB0FF4D}">
      <dgm:prSet/>
      <dgm:spPr/>
      <dgm:t>
        <a:bodyPr/>
        <a:lstStyle/>
        <a:p>
          <a:endParaRPr lang="en-US"/>
        </a:p>
      </dgm:t>
    </dgm:pt>
    <dgm:pt modelId="{DEB29599-270B-499E-91AA-D946CF6D4A0B}" type="sibTrans" cxnId="{F112F38F-D4AE-4F92-8847-71BEFDB0FF4D}">
      <dgm:prSet/>
      <dgm:spPr/>
      <dgm:t>
        <a:bodyPr/>
        <a:lstStyle/>
        <a:p>
          <a:endParaRPr lang="en-US"/>
        </a:p>
      </dgm:t>
    </dgm:pt>
    <dgm:pt modelId="{DF7BEDE9-26A3-4A6E-AD9D-6C927D8D7046}">
      <dgm:prSet phldrT="[Text]" custT="1"/>
      <dgm:spPr/>
      <dgm:t>
        <a:bodyPr/>
        <a:lstStyle/>
        <a:p>
          <a:r>
            <a:rPr lang="en-US" sz="1400" dirty="0"/>
            <a:t>Family &amp; Youth Counseling Menu &amp; Supports</a:t>
          </a:r>
        </a:p>
      </dgm:t>
    </dgm:pt>
    <dgm:pt modelId="{C8CD8BCA-CE73-4983-8670-9993F4A7CBA3}" type="parTrans" cxnId="{A8C0E664-DE44-425D-9B91-7223352C209A}">
      <dgm:prSet/>
      <dgm:spPr/>
      <dgm:t>
        <a:bodyPr/>
        <a:lstStyle/>
        <a:p>
          <a:endParaRPr lang="en-US"/>
        </a:p>
      </dgm:t>
    </dgm:pt>
    <dgm:pt modelId="{6B33B642-EFDC-4782-BE1A-8365D8313519}" type="sibTrans" cxnId="{A8C0E664-DE44-425D-9B91-7223352C209A}">
      <dgm:prSet/>
      <dgm:spPr/>
      <dgm:t>
        <a:bodyPr/>
        <a:lstStyle/>
        <a:p>
          <a:endParaRPr lang="en-US"/>
        </a:p>
      </dgm:t>
    </dgm:pt>
    <dgm:pt modelId="{26A6E268-B6A6-415F-9CC6-9A9C5033135C}">
      <dgm:prSet custT="1"/>
      <dgm:spPr/>
      <dgm:t>
        <a:bodyPr/>
        <a:lstStyle/>
        <a:p>
          <a:r>
            <a:rPr lang="en-US" sz="1400" dirty="0"/>
            <a:t>Community Service Activities </a:t>
          </a:r>
        </a:p>
      </dgm:t>
    </dgm:pt>
    <dgm:pt modelId="{1137AB50-C7EF-410E-B625-1F4065A62798}" type="parTrans" cxnId="{04DEC27E-A84B-4D6D-BF05-6944C151835E}">
      <dgm:prSet/>
      <dgm:spPr/>
      <dgm:t>
        <a:bodyPr/>
        <a:lstStyle/>
        <a:p>
          <a:endParaRPr lang="en-US"/>
        </a:p>
      </dgm:t>
    </dgm:pt>
    <dgm:pt modelId="{424CDF5D-75AF-40AA-BCB6-1D534FEE06F5}" type="sibTrans" cxnId="{04DEC27E-A84B-4D6D-BF05-6944C151835E}">
      <dgm:prSet/>
      <dgm:spPr/>
      <dgm:t>
        <a:bodyPr/>
        <a:lstStyle/>
        <a:p>
          <a:endParaRPr lang="en-US"/>
        </a:p>
      </dgm:t>
    </dgm:pt>
    <dgm:pt modelId="{2B4FE190-B657-44DB-9F20-01DA0D1E7881}">
      <dgm:prSet phldrT="[Text]" custT="1"/>
      <dgm:spPr/>
      <dgm:t>
        <a:bodyPr/>
        <a:lstStyle/>
        <a:p>
          <a:r>
            <a:rPr lang="en-US" sz="1400" dirty="0"/>
            <a:t>Preferred Leisure Alternatives for Youth (PLAY) </a:t>
          </a:r>
        </a:p>
      </dgm:t>
    </dgm:pt>
    <dgm:pt modelId="{E989F5DC-2C4A-4914-B7CE-5CED4080CFF8}" type="parTrans" cxnId="{E29AD065-9497-422E-8A9A-14FC4B15E9F2}">
      <dgm:prSet/>
      <dgm:spPr/>
      <dgm:t>
        <a:bodyPr/>
        <a:lstStyle/>
        <a:p>
          <a:endParaRPr lang="en-US"/>
        </a:p>
      </dgm:t>
    </dgm:pt>
    <dgm:pt modelId="{EDBD9DAE-684F-41CE-B813-931CB9728299}" type="sibTrans" cxnId="{E29AD065-9497-422E-8A9A-14FC4B15E9F2}">
      <dgm:prSet/>
      <dgm:spPr/>
      <dgm:t>
        <a:bodyPr/>
        <a:lstStyle/>
        <a:p>
          <a:endParaRPr lang="en-US"/>
        </a:p>
      </dgm:t>
    </dgm:pt>
    <dgm:pt modelId="{B97AA5AE-16D0-4DCD-9054-985B4C293668}">
      <dgm:prSet phldrT="[Text]" custT="1"/>
      <dgm:spPr/>
      <dgm:t>
        <a:bodyPr/>
        <a:lstStyle/>
        <a:p>
          <a:r>
            <a:rPr lang="en-US" sz="1400" dirty="0"/>
            <a:t>Academic Supports, Tutoring,                     STEAM Training</a:t>
          </a:r>
        </a:p>
      </dgm:t>
    </dgm:pt>
    <dgm:pt modelId="{2DB70B51-B38F-4369-94E7-04657AB402A0}" type="parTrans" cxnId="{BBE50CA1-A9A5-48B4-BA2D-3E871EBEFA82}">
      <dgm:prSet/>
      <dgm:spPr/>
      <dgm:t>
        <a:bodyPr/>
        <a:lstStyle/>
        <a:p>
          <a:endParaRPr lang="en-US"/>
        </a:p>
      </dgm:t>
    </dgm:pt>
    <dgm:pt modelId="{205E6F46-1165-45F2-927E-19288B9A2864}" type="sibTrans" cxnId="{BBE50CA1-A9A5-48B4-BA2D-3E871EBEFA82}">
      <dgm:prSet/>
      <dgm:spPr/>
      <dgm:t>
        <a:bodyPr/>
        <a:lstStyle/>
        <a:p>
          <a:endParaRPr lang="en-US"/>
        </a:p>
      </dgm:t>
    </dgm:pt>
    <dgm:pt modelId="{67971819-F415-4513-A586-CA3075181126}">
      <dgm:prSet phldrT="[Text]" custT="1"/>
      <dgm:spPr/>
      <dgm:t>
        <a:bodyPr/>
        <a:lstStyle/>
        <a:p>
          <a:r>
            <a:rPr lang="en-US" sz="1400" dirty="0"/>
            <a:t>Life Skills </a:t>
          </a:r>
        </a:p>
      </dgm:t>
    </dgm:pt>
    <dgm:pt modelId="{6929F392-698B-48A3-AC72-CFA6AB36A2AA}" type="parTrans" cxnId="{2C65B1DC-C213-428A-B88A-85AF94B38E11}">
      <dgm:prSet/>
      <dgm:spPr/>
      <dgm:t>
        <a:bodyPr/>
        <a:lstStyle/>
        <a:p>
          <a:endParaRPr lang="en-US"/>
        </a:p>
      </dgm:t>
    </dgm:pt>
    <dgm:pt modelId="{339F5B75-0DB9-496B-9908-4F85ECA50D3D}" type="sibTrans" cxnId="{2C65B1DC-C213-428A-B88A-85AF94B38E11}">
      <dgm:prSet/>
      <dgm:spPr/>
      <dgm:t>
        <a:bodyPr/>
        <a:lstStyle/>
        <a:p>
          <a:endParaRPr lang="en-US"/>
        </a:p>
      </dgm:t>
    </dgm:pt>
    <dgm:pt modelId="{48156172-D780-434E-A28B-FC8CDFC16CF9}">
      <dgm:prSet phldrT="[Text]" custT="1"/>
      <dgm:spPr/>
      <dgm:t>
        <a:bodyPr/>
        <a:lstStyle/>
        <a:p>
          <a:r>
            <a:rPr lang="en-US" sz="1400" dirty="0"/>
            <a:t>Soft Skills</a:t>
          </a:r>
        </a:p>
      </dgm:t>
    </dgm:pt>
    <dgm:pt modelId="{5B8B28C8-8B7D-48A5-8BA7-A78EAC000A01}" type="parTrans" cxnId="{8B91166B-E23E-4FE9-AD89-7FC1CB4DD042}">
      <dgm:prSet/>
      <dgm:spPr/>
      <dgm:t>
        <a:bodyPr/>
        <a:lstStyle/>
        <a:p>
          <a:endParaRPr lang="en-US"/>
        </a:p>
      </dgm:t>
    </dgm:pt>
    <dgm:pt modelId="{E534AEC5-6361-4836-8F1D-99222F5E7F37}" type="sibTrans" cxnId="{8B91166B-E23E-4FE9-AD89-7FC1CB4DD042}">
      <dgm:prSet/>
      <dgm:spPr/>
      <dgm:t>
        <a:bodyPr/>
        <a:lstStyle/>
        <a:p>
          <a:endParaRPr lang="en-US"/>
        </a:p>
      </dgm:t>
    </dgm:pt>
    <dgm:pt modelId="{2ECF88E6-640F-4B43-A32B-3E743335A5C8}" type="pres">
      <dgm:prSet presAssocID="{CAF4AB2C-47A0-43E7-92F5-107A6F31A00C}" presName="theList" presStyleCnt="0">
        <dgm:presLayoutVars>
          <dgm:dir/>
          <dgm:animLvl val="lvl"/>
          <dgm:resizeHandles val="exact"/>
        </dgm:presLayoutVars>
      </dgm:prSet>
      <dgm:spPr/>
    </dgm:pt>
    <dgm:pt modelId="{6D1F0833-4AA9-4E9D-8D44-C066AC93C514}" type="pres">
      <dgm:prSet presAssocID="{835196D3-AB11-4798-98FF-773775AB41CA}" presName="compNode" presStyleCnt="0"/>
      <dgm:spPr/>
    </dgm:pt>
    <dgm:pt modelId="{6CC4B021-72FC-4ACE-8BB1-A3149DBDA56F}" type="pres">
      <dgm:prSet presAssocID="{835196D3-AB11-4798-98FF-773775AB41CA}" presName="aNode" presStyleLbl="bgShp" presStyleIdx="0" presStyleCnt="6"/>
      <dgm:spPr/>
    </dgm:pt>
    <dgm:pt modelId="{423DD688-2A40-476B-B707-A041EFBB7E24}" type="pres">
      <dgm:prSet presAssocID="{835196D3-AB11-4798-98FF-773775AB41CA}" presName="textNode" presStyleLbl="bgShp" presStyleIdx="0" presStyleCnt="6"/>
      <dgm:spPr/>
    </dgm:pt>
    <dgm:pt modelId="{B5F945BC-0EB2-40CD-BB2B-A899CD0ED3FB}" type="pres">
      <dgm:prSet presAssocID="{835196D3-AB11-4798-98FF-773775AB41CA}" presName="compChildNode" presStyleCnt="0"/>
      <dgm:spPr/>
    </dgm:pt>
    <dgm:pt modelId="{06AAF5AC-8544-452A-A264-D40200A494F1}" type="pres">
      <dgm:prSet presAssocID="{835196D3-AB11-4798-98FF-773775AB41CA}" presName="theInnerList" presStyleCnt="0"/>
      <dgm:spPr/>
    </dgm:pt>
    <dgm:pt modelId="{A1EE3BCB-0986-4524-9B47-197F3376B3E4}" type="pres">
      <dgm:prSet presAssocID="{31E8D64F-D320-430F-B71C-E75D243BF023}" presName="childNode" presStyleLbl="node1" presStyleIdx="0" presStyleCnt="22" custScaleX="105921" custScaleY="125714">
        <dgm:presLayoutVars>
          <dgm:bulletEnabled val="1"/>
        </dgm:presLayoutVars>
      </dgm:prSet>
      <dgm:spPr/>
    </dgm:pt>
    <dgm:pt modelId="{82266F6D-F21B-41B3-ABD3-96041EFD06C9}" type="pres">
      <dgm:prSet presAssocID="{31E8D64F-D320-430F-B71C-E75D243BF023}" presName="aSpace2" presStyleCnt="0"/>
      <dgm:spPr/>
    </dgm:pt>
    <dgm:pt modelId="{98130550-ED62-4835-AA6C-C94E6FFA039F}" type="pres">
      <dgm:prSet presAssocID="{EA66311D-6B09-43A0-A8E1-AAB1B3D1807A}" presName="childNode" presStyleLbl="node1" presStyleIdx="1" presStyleCnt="22">
        <dgm:presLayoutVars>
          <dgm:bulletEnabled val="1"/>
        </dgm:presLayoutVars>
      </dgm:prSet>
      <dgm:spPr/>
    </dgm:pt>
    <dgm:pt modelId="{B85495B0-1E28-4274-BB86-98B234DE9227}" type="pres">
      <dgm:prSet presAssocID="{EA66311D-6B09-43A0-A8E1-AAB1B3D1807A}" presName="aSpace2" presStyleCnt="0"/>
      <dgm:spPr/>
    </dgm:pt>
    <dgm:pt modelId="{16EA464F-5D30-4E91-B1AC-7A5B268FAAC6}" type="pres">
      <dgm:prSet presAssocID="{CF5995A5-52E0-4E77-B0A7-BD5E76F91D73}" presName="childNode" presStyleLbl="node1" presStyleIdx="2" presStyleCnt="22" custScaleY="120978">
        <dgm:presLayoutVars>
          <dgm:bulletEnabled val="1"/>
        </dgm:presLayoutVars>
      </dgm:prSet>
      <dgm:spPr/>
    </dgm:pt>
    <dgm:pt modelId="{9E72A364-114D-4FAC-97B5-01E426250C2D}" type="pres">
      <dgm:prSet presAssocID="{835196D3-AB11-4798-98FF-773775AB41CA}" presName="aSpace" presStyleCnt="0"/>
      <dgm:spPr/>
    </dgm:pt>
    <dgm:pt modelId="{91B4064D-4419-4E94-B5CC-F979DEAEF609}" type="pres">
      <dgm:prSet presAssocID="{56AE6A53-0169-4348-8C1E-0354B4508AC7}" presName="compNode" presStyleCnt="0"/>
      <dgm:spPr/>
    </dgm:pt>
    <dgm:pt modelId="{9199B8C4-7364-4CF0-8B15-743E87E2FAF0}" type="pres">
      <dgm:prSet presAssocID="{56AE6A53-0169-4348-8C1E-0354B4508AC7}" presName="aNode" presStyleLbl="bgShp" presStyleIdx="1" presStyleCnt="6"/>
      <dgm:spPr/>
    </dgm:pt>
    <dgm:pt modelId="{E651F3D9-5396-4C33-93EE-E797A468ED09}" type="pres">
      <dgm:prSet presAssocID="{56AE6A53-0169-4348-8C1E-0354B4508AC7}" presName="textNode" presStyleLbl="bgShp" presStyleIdx="1" presStyleCnt="6"/>
      <dgm:spPr/>
    </dgm:pt>
    <dgm:pt modelId="{3F39E7F5-B4E7-481B-BFA9-33B16590A314}" type="pres">
      <dgm:prSet presAssocID="{56AE6A53-0169-4348-8C1E-0354B4508AC7}" presName="compChildNode" presStyleCnt="0"/>
      <dgm:spPr/>
    </dgm:pt>
    <dgm:pt modelId="{61DFCD5A-D96B-4547-A604-6FF54E4983C1}" type="pres">
      <dgm:prSet presAssocID="{56AE6A53-0169-4348-8C1E-0354B4508AC7}" presName="theInnerList" presStyleCnt="0"/>
      <dgm:spPr/>
    </dgm:pt>
    <dgm:pt modelId="{A387F6EA-0548-4737-8DA3-2FD1B75A5DB5}" type="pres">
      <dgm:prSet presAssocID="{01391E0D-042D-4462-B94B-4F7EE869A35D}" presName="childNode" presStyleLbl="node1" presStyleIdx="3" presStyleCnt="22">
        <dgm:presLayoutVars>
          <dgm:bulletEnabled val="1"/>
        </dgm:presLayoutVars>
      </dgm:prSet>
      <dgm:spPr/>
    </dgm:pt>
    <dgm:pt modelId="{DEBDAB14-E289-4D2E-85B5-FBC8B500BFF9}" type="pres">
      <dgm:prSet presAssocID="{01391E0D-042D-4462-B94B-4F7EE869A35D}" presName="aSpace2" presStyleCnt="0"/>
      <dgm:spPr/>
    </dgm:pt>
    <dgm:pt modelId="{84217875-C8C5-4DCF-91A5-873315212B15}" type="pres">
      <dgm:prSet presAssocID="{B6A6D5B4-D24E-4135-A216-B8F565DA9FB3}" presName="childNode" presStyleLbl="node1" presStyleIdx="4" presStyleCnt="22">
        <dgm:presLayoutVars>
          <dgm:bulletEnabled val="1"/>
        </dgm:presLayoutVars>
      </dgm:prSet>
      <dgm:spPr/>
    </dgm:pt>
    <dgm:pt modelId="{1BB11D23-3FA8-490A-AFD5-0FF281838A72}" type="pres">
      <dgm:prSet presAssocID="{B6A6D5B4-D24E-4135-A216-B8F565DA9FB3}" presName="aSpace2" presStyleCnt="0"/>
      <dgm:spPr/>
    </dgm:pt>
    <dgm:pt modelId="{7D5F2230-6E8E-4890-8FDF-7BCAF91B0BBB}" type="pres">
      <dgm:prSet presAssocID="{155C872D-81FB-4E98-B084-90BFA88DFDBB}" presName="childNode" presStyleLbl="node1" presStyleIdx="5" presStyleCnt="22">
        <dgm:presLayoutVars>
          <dgm:bulletEnabled val="1"/>
        </dgm:presLayoutVars>
      </dgm:prSet>
      <dgm:spPr/>
    </dgm:pt>
    <dgm:pt modelId="{7DF3CBEE-49E7-4F17-BCE7-59BBCC8BE017}" type="pres">
      <dgm:prSet presAssocID="{56AE6A53-0169-4348-8C1E-0354B4508AC7}" presName="aSpace" presStyleCnt="0"/>
      <dgm:spPr/>
    </dgm:pt>
    <dgm:pt modelId="{736F7524-AC7F-4149-898B-C7922005A4B2}" type="pres">
      <dgm:prSet presAssocID="{2B5B869B-AB3E-442F-81AB-8D842DAC727F}" presName="compNode" presStyleCnt="0"/>
      <dgm:spPr/>
    </dgm:pt>
    <dgm:pt modelId="{33768226-CDA1-4964-A06A-D9A4543F0C3A}" type="pres">
      <dgm:prSet presAssocID="{2B5B869B-AB3E-442F-81AB-8D842DAC727F}" presName="aNode" presStyleLbl="bgShp" presStyleIdx="2" presStyleCnt="6"/>
      <dgm:spPr/>
    </dgm:pt>
    <dgm:pt modelId="{C4F2AC27-C17B-4C42-8467-5F0F1C4AEC10}" type="pres">
      <dgm:prSet presAssocID="{2B5B869B-AB3E-442F-81AB-8D842DAC727F}" presName="textNode" presStyleLbl="bgShp" presStyleIdx="2" presStyleCnt="6"/>
      <dgm:spPr/>
    </dgm:pt>
    <dgm:pt modelId="{59ABB348-36FA-4AF2-9F5B-62CDFAC2B1D5}" type="pres">
      <dgm:prSet presAssocID="{2B5B869B-AB3E-442F-81AB-8D842DAC727F}" presName="compChildNode" presStyleCnt="0"/>
      <dgm:spPr/>
    </dgm:pt>
    <dgm:pt modelId="{64286A65-B2DE-49FE-BD99-F47484588727}" type="pres">
      <dgm:prSet presAssocID="{2B5B869B-AB3E-442F-81AB-8D842DAC727F}" presName="theInnerList" presStyleCnt="0"/>
      <dgm:spPr/>
    </dgm:pt>
    <dgm:pt modelId="{0917D21C-FCB6-48E7-9833-6F7D1FE93781}" type="pres">
      <dgm:prSet presAssocID="{397488C9-6153-49AC-9D0D-C8EC1CEC2DC9}" presName="childNode" presStyleLbl="node1" presStyleIdx="6" presStyleCnt="22" custScaleY="110872">
        <dgm:presLayoutVars>
          <dgm:bulletEnabled val="1"/>
        </dgm:presLayoutVars>
      </dgm:prSet>
      <dgm:spPr/>
    </dgm:pt>
    <dgm:pt modelId="{1AB3B11A-8C74-4B99-BB55-94146F5A905A}" type="pres">
      <dgm:prSet presAssocID="{397488C9-6153-49AC-9D0D-C8EC1CEC2DC9}" presName="aSpace2" presStyleCnt="0"/>
      <dgm:spPr/>
    </dgm:pt>
    <dgm:pt modelId="{929BA0EA-D39E-4B50-9F64-02692A301C74}" type="pres">
      <dgm:prSet presAssocID="{2B4FE190-B657-44DB-9F20-01DA0D1E7881}" presName="childNode" presStyleLbl="node1" presStyleIdx="7" presStyleCnt="22" custScaleY="110872">
        <dgm:presLayoutVars>
          <dgm:bulletEnabled val="1"/>
        </dgm:presLayoutVars>
      </dgm:prSet>
      <dgm:spPr/>
    </dgm:pt>
    <dgm:pt modelId="{DF156C04-EDD9-46A6-918C-BE8CB78BB8C3}" type="pres">
      <dgm:prSet presAssocID="{2B4FE190-B657-44DB-9F20-01DA0D1E7881}" presName="aSpace2" presStyleCnt="0"/>
      <dgm:spPr/>
    </dgm:pt>
    <dgm:pt modelId="{1B50EE07-E1A4-4BE4-8A9B-537C85B53E25}" type="pres">
      <dgm:prSet presAssocID="{26A6E268-B6A6-415F-9CC6-9A9C5033135C}" presName="childNode" presStyleLbl="node1" presStyleIdx="8" presStyleCnt="22">
        <dgm:presLayoutVars>
          <dgm:bulletEnabled val="1"/>
        </dgm:presLayoutVars>
      </dgm:prSet>
      <dgm:spPr/>
    </dgm:pt>
    <dgm:pt modelId="{6056E43D-E898-4FAF-8430-C44A083F64BE}" type="pres">
      <dgm:prSet presAssocID="{26A6E268-B6A6-415F-9CC6-9A9C5033135C}" presName="aSpace2" presStyleCnt="0"/>
      <dgm:spPr/>
    </dgm:pt>
    <dgm:pt modelId="{A46D6307-1B55-4770-8880-C9774E8A4166}" type="pres">
      <dgm:prSet presAssocID="{0E9055E8-A5CC-44C4-B909-7F0A8515F716}" presName="childNode" presStyleLbl="node1" presStyleIdx="9" presStyleCnt="22">
        <dgm:presLayoutVars>
          <dgm:bulletEnabled val="1"/>
        </dgm:presLayoutVars>
      </dgm:prSet>
      <dgm:spPr/>
    </dgm:pt>
    <dgm:pt modelId="{0BB052EC-9A90-452D-9164-66E578194957}" type="pres">
      <dgm:prSet presAssocID="{2B5B869B-AB3E-442F-81AB-8D842DAC727F}" presName="aSpace" presStyleCnt="0"/>
      <dgm:spPr/>
    </dgm:pt>
    <dgm:pt modelId="{7E12F471-5195-4C64-BA4C-FA4D49B6CC5B}" type="pres">
      <dgm:prSet presAssocID="{3AA41792-BD38-49C7-BCEA-0B8C00A9931F}" presName="compNode" presStyleCnt="0"/>
      <dgm:spPr/>
    </dgm:pt>
    <dgm:pt modelId="{A53070BD-9DA1-4322-AD61-3520FF5CFC22}" type="pres">
      <dgm:prSet presAssocID="{3AA41792-BD38-49C7-BCEA-0B8C00A9931F}" presName="aNode" presStyleLbl="bgShp" presStyleIdx="3" presStyleCnt="6"/>
      <dgm:spPr/>
    </dgm:pt>
    <dgm:pt modelId="{B1688B47-0B75-464C-B991-5DF1887676AA}" type="pres">
      <dgm:prSet presAssocID="{3AA41792-BD38-49C7-BCEA-0B8C00A9931F}" presName="textNode" presStyleLbl="bgShp" presStyleIdx="3" presStyleCnt="6"/>
      <dgm:spPr/>
    </dgm:pt>
    <dgm:pt modelId="{EED6590C-47DE-4E4B-AED9-CDABDA92A97A}" type="pres">
      <dgm:prSet presAssocID="{3AA41792-BD38-49C7-BCEA-0B8C00A9931F}" presName="compChildNode" presStyleCnt="0"/>
      <dgm:spPr/>
    </dgm:pt>
    <dgm:pt modelId="{09DF0E90-E9C0-417B-BB19-6B4ECD919416}" type="pres">
      <dgm:prSet presAssocID="{3AA41792-BD38-49C7-BCEA-0B8C00A9931F}" presName="theInnerList" presStyleCnt="0"/>
      <dgm:spPr/>
    </dgm:pt>
    <dgm:pt modelId="{C698EA16-38F0-4F92-9171-C02FB581912C}" type="pres">
      <dgm:prSet presAssocID="{22130AD1-0F78-44BF-A622-2512B5F9BFF6}" presName="childNode" presStyleLbl="node1" presStyleIdx="10" presStyleCnt="22" custScaleX="107620" custScaleY="672716">
        <dgm:presLayoutVars>
          <dgm:bulletEnabled val="1"/>
        </dgm:presLayoutVars>
      </dgm:prSet>
      <dgm:spPr/>
    </dgm:pt>
    <dgm:pt modelId="{AAB07B30-196D-419B-B501-799C0CB81713}" type="pres">
      <dgm:prSet presAssocID="{22130AD1-0F78-44BF-A622-2512B5F9BFF6}" presName="aSpace2" presStyleCnt="0"/>
      <dgm:spPr/>
    </dgm:pt>
    <dgm:pt modelId="{3AA6D15F-6869-4726-9CD6-53A643A71F12}" type="pres">
      <dgm:prSet presAssocID="{8E1D1C77-6E37-4BD8-BF32-093C914CC4B8}" presName="childNode" presStyleLbl="node1" presStyleIdx="11" presStyleCnt="22" custScaleX="107620" custScaleY="442925">
        <dgm:presLayoutVars>
          <dgm:bulletEnabled val="1"/>
        </dgm:presLayoutVars>
      </dgm:prSet>
      <dgm:spPr/>
    </dgm:pt>
    <dgm:pt modelId="{50666963-A899-47EE-B642-E8DB8A3367E4}" type="pres">
      <dgm:prSet presAssocID="{8E1D1C77-6E37-4BD8-BF32-093C914CC4B8}" presName="aSpace2" presStyleCnt="0"/>
      <dgm:spPr/>
    </dgm:pt>
    <dgm:pt modelId="{FEFA8269-856E-454A-B06A-39F2F21D8C48}" type="pres">
      <dgm:prSet presAssocID="{B97AA5AE-16D0-4DCD-9054-985B4C293668}" presName="childNode" presStyleLbl="node1" presStyleIdx="12" presStyleCnt="22" custScaleX="107391" custScaleY="513786">
        <dgm:presLayoutVars>
          <dgm:bulletEnabled val="1"/>
        </dgm:presLayoutVars>
      </dgm:prSet>
      <dgm:spPr/>
    </dgm:pt>
    <dgm:pt modelId="{1FCC483E-3209-4DFD-AA1E-32D98FAF7835}" type="pres">
      <dgm:prSet presAssocID="{B97AA5AE-16D0-4DCD-9054-985B4C293668}" presName="aSpace2" presStyleCnt="0"/>
      <dgm:spPr/>
    </dgm:pt>
    <dgm:pt modelId="{56902FB0-9A46-4B05-9387-DF8A74D604C6}" type="pres">
      <dgm:prSet presAssocID="{5FA959E1-C759-4FBE-A356-A1BE790F3783}" presName="childNode" presStyleLbl="node1" presStyleIdx="13" presStyleCnt="22" custScaleX="107391" custScaleY="446185">
        <dgm:presLayoutVars>
          <dgm:bulletEnabled val="1"/>
        </dgm:presLayoutVars>
      </dgm:prSet>
      <dgm:spPr/>
    </dgm:pt>
    <dgm:pt modelId="{467587A6-F5E5-4541-BFBF-DF20D53E7F92}" type="pres">
      <dgm:prSet presAssocID="{3AA41792-BD38-49C7-BCEA-0B8C00A9931F}" presName="aSpace" presStyleCnt="0"/>
      <dgm:spPr/>
    </dgm:pt>
    <dgm:pt modelId="{AF746A4D-8502-4766-B550-B386889B63EE}" type="pres">
      <dgm:prSet presAssocID="{9164F643-4D67-47A7-91EF-42096C7AEF00}" presName="compNode" presStyleCnt="0"/>
      <dgm:spPr/>
    </dgm:pt>
    <dgm:pt modelId="{5BFB6B9D-DE95-48B4-8B57-EE390FF84EE9}" type="pres">
      <dgm:prSet presAssocID="{9164F643-4D67-47A7-91EF-42096C7AEF00}" presName="aNode" presStyleLbl="bgShp" presStyleIdx="4" presStyleCnt="6"/>
      <dgm:spPr/>
    </dgm:pt>
    <dgm:pt modelId="{754AA1B2-301D-4300-BCD6-F4B414637435}" type="pres">
      <dgm:prSet presAssocID="{9164F643-4D67-47A7-91EF-42096C7AEF00}" presName="textNode" presStyleLbl="bgShp" presStyleIdx="4" presStyleCnt="6"/>
      <dgm:spPr/>
    </dgm:pt>
    <dgm:pt modelId="{CE41BF97-9E5D-4586-BD05-72AE69876DE4}" type="pres">
      <dgm:prSet presAssocID="{9164F643-4D67-47A7-91EF-42096C7AEF00}" presName="compChildNode" presStyleCnt="0"/>
      <dgm:spPr/>
    </dgm:pt>
    <dgm:pt modelId="{06D2213B-CBA3-4FB9-BA39-B94A8301709E}" type="pres">
      <dgm:prSet presAssocID="{9164F643-4D67-47A7-91EF-42096C7AEF00}" presName="theInnerList" presStyleCnt="0"/>
      <dgm:spPr/>
    </dgm:pt>
    <dgm:pt modelId="{E21D94E2-6278-4CF9-B879-D5D68A80F41D}" type="pres">
      <dgm:prSet presAssocID="{F6F07223-CB15-4CA3-AD53-70E16BF05FEC}" presName="childNode" presStyleLbl="node1" presStyleIdx="14" presStyleCnt="22">
        <dgm:presLayoutVars>
          <dgm:bulletEnabled val="1"/>
        </dgm:presLayoutVars>
      </dgm:prSet>
      <dgm:spPr/>
    </dgm:pt>
    <dgm:pt modelId="{D1816F14-ABCF-46F4-8978-333EE483F7C8}" type="pres">
      <dgm:prSet presAssocID="{F6F07223-CB15-4CA3-AD53-70E16BF05FEC}" presName="aSpace2" presStyleCnt="0"/>
      <dgm:spPr/>
    </dgm:pt>
    <dgm:pt modelId="{B1791A06-9F8D-4A3D-84ED-EF3ED1500D88}" type="pres">
      <dgm:prSet presAssocID="{CFDC7A2F-27F8-44C1-817C-CDE6FE3E80A3}" presName="childNode" presStyleLbl="node1" presStyleIdx="15" presStyleCnt="22">
        <dgm:presLayoutVars>
          <dgm:bulletEnabled val="1"/>
        </dgm:presLayoutVars>
      </dgm:prSet>
      <dgm:spPr/>
    </dgm:pt>
    <dgm:pt modelId="{D6922541-76E1-49EB-8C06-9A6DFDE3C7BA}" type="pres">
      <dgm:prSet presAssocID="{CFDC7A2F-27F8-44C1-817C-CDE6FE3E80A3}" presName="aSpace2" presStyleCnt="0"/>
      <dgm:spPr/>
    </dgm:pt>
    <dgm:pt modelId="{4DEC9959-AF39-4308-B22C-DE16A881FD2D}" type="pres">
      <dgm:prSet presAssocID="{67971819-F415-4513-A586-CA3075181126}" presName="childNode" presStyleLbl="node1" presStyleIdx="16" presStyleCnt="22">
        <dgm:presLayoutVars>
          <dgm:bulletEnabled val="1"/>
        </dgm:presLayoutVars>
      </dgm:prSet>
      <dgm:spPr/>
    </dgm:pt>
    <dgm:pt modelId="{76BDF94C-FF43-4A56-8C76-7AF7C78B2846}" type="pres">
      <dgm:prSet presAssocID="{67971819-F415-4513-A586-CA3075181126}" presName="aSpace2" presStyleCnt="0"/>
      <dgm:spPr/>
    </dgm:pt>
    <dgm:pt modelId="{4890AB88-C118-4564-81FA-5953BBFC9A39}" type="pres">
      <dgm:prSet presAssocID="{48156172-D780-434E-A28B-FC8CDFC16CF9}" presName="childNode" presStyleLbl="node1" presStyleIdx="17" presStyleCnt="22">
        <dgm:presLayoutVars>
          <dgm:bulletEnabled val="1"/>
        </dgm:presLayoutVars>
      </dgm:prSet>
      <dgm:spPr/>
    </dgm:pt>
    <dgm:pt modelId="{288A9CD0-FD6F-41DC-AC2A-A9F1085939BF}" type="pres">
      <dgm:prSet presAssocID="{48156172-D780-434E-A28B-FC8CDFC16CF9}" presName="aSpace2" presStyleCnt="0"/>
      <dgm:spPr/>
    </dgm:pt>
    <dgm:pt modelId="{E2411F89-E1B8-4C1B-8920-92AE0213F520}" type="pres">
      <dgm:prSet presAssocID="{6F16EC4D-DEAD-4F19-B462-7E3C028CE6AB}" presName="childNode" presStyleLbl="node1" presStyleIdx="18" presStyleCnt="22" custScaleY="198639">
        <dgm:presLayoutVars>
          <dgm:bulletEnabled val="1"/>
        </dgm:presLayoutVars>
      </dgm:prSet>
      <dgm:spPr/>
    </dgm:pt>
    <dgm:pt modelId="{CD0A9228-D7F2-4EA3-8114-F19EE4F9A852}" type="pres">
      <dgm:prSet presAssocID="{9164F643-4D67-47A7-91EF-42096C7AEF00}" presName="aSpace" presStyleCnt="0"/>
      <dgm:spPr/>
    </dgm:pt>
    <dgm:pt modelId="{2D440320-C971-41F0-AEE9-56C74816BB6E}" type="pres">
      <dgm:prSet presAssocID="{3EEE90DE-404E-4BBE-A676-6F36C013DDDA}" presName="compNode" presStyleCnt="0"/>
      <dgm:spPr/>
    </dgm:pt>
    <dgm:pt modelId="{3760A3A8-2A01-4AD2-BC20-3BABF003B23D}" type="pres">
      <dgm:prSet presAssocID="{3EEE90DE-404E-4BBE-A676-6F36C013DDDA}" presName="aNode" presStyleLbl="bgShp" presStyleIdx="5" presStyleCnt="6"/>
      <dgm:spPr/>
    </dgm:pt>
    <dgm:pt modelId="{9822C830-9FC7-42A1-B59A-A6E523B51CCD}" type="pres">
      <dgm:prSet presAssocID="{3EEE90DE-404E-4BBE-A676-6F36C013DDDA}" presName="textNode" presStyleLbl="bgShp" presStyleIdx="5" presStyleCnt="6"/>
      <dgm:spPr/>
    </dgm:pt>
    <dgm:pt modelId="{83AC3A05-4E81-4F50-9A79-C340DB3E7BA1}" type="pres">
      <dgm:prSet presAssocID="{3EEE90DE-404E-4BBE-A676-6F36C013DDDA}" presName="compChildNode" presStyleCnt="0"/>
      <dgm:spPr/>
    </dgm:pt>
    <dgm:pt modelId="{E48AF579-FD32-474A-A3B3-A537C3D10231}" type="pres">
      <dgm:prSet presAssocID="{3EEE90DE-404E-4BBE-A676-6F36C013DDDA}" presName="theInnerList" presStyleCnt="0"/>
      <dgm:spPr/>
    </dgm:pt>
    <dgm:pt modelId="{7211D5B9-8274-4578-83AC-3FE47AB99971}" type="pres">
      <dgm:prSet presAssocID="{33D8A0D6-1F46-47C7-B315-DFE234B075D6}" presName="childNode" presStyleLbl="node1" presStyleIdx="19" presStyleCnt="22">
        <dgm:presLayoutVars>
          <dgm:bulletEnabled val="1"/>
        </dgm:presLayoutVars>
      </dgm:prSet>
      <dgm:spPr/>
    </dgm:pt>
    <dgm:pt modelId="{986A3599-BAB9-4656-8AD3-FF41BBB15E6A}" type="pres">
      <dgm:prSet presAssocID="{33D8A0D6-1F46-47C7-B315-DFE234B075D6}" presName="aSpace2" presStyleCnt="0"/>
      <dgm:spPr/>
    </dgm:pt>
    <dgm:pt modelId="{DDBE0B2E-3FB8-4179-92F5-EE39ADF93533}" type="pres">
      <dgm:prSet presAssocID="{6FA79E0D-D224-4365-96C7-1FFD5099810E}" presName="childNode" presStyleLbl="node1" presStyleIdx="20" presStyleCnt="22">
        <dgm:presLayoutVars>
          <dgm:bulletEnabled val="1"/>
        </dgm:presLayoutVars>
      </dgm:prSet>
      <dgm:spPr/>
    </dgm:pt>
    <dgm:pt modelId="{71E1392D-F002-423A-BEFD-348271745F62}" type="pres">
      <dgm:prSet presAssocID="{6FA79E0D-D224-4365-96C7-1FFD5099810E}" presName="aSpace2" presStyleCnt="0"/>
      <dgm:spPr/>
    </dgm:pt>
    <dgm:pt modelId="{E9E3B4F1-FF7E-4451-874A-E9A45479498B}" type="pres">
      <dgm:prSet presAssocID="{DF7BEDE9-26A3-4A6E-AD9D-6C927D8D7046}" presName="childNode" presStyleLbl="node1" presStyleIdx="21" presStyleCnt="22">
        <dgm:presLayoutVars>
          <dgm:bulletEnabled val="1"/>
        </dgm:presLayoutVars>
      </dgm:prSet>
      <dgm:spPr/>
    </dgm:pt>
  </dgm:ptLst>
  <dgm:cxnLst>
    <dgm:cxn modelId="{5057C103-1ADE-4595-9E1A-058E55F957FC}" type="presOf" srcId="{0E9055E8-A5CC-44C4-B909-7F0A8515F716}" destId="{A46D6307-1B55-4770-8880-C9774E8A4166}" srcOrd="0" destOrd="0" presId="urn:microsoft.com/office/officeart/2005/8/layout/lProcess2"/>
    <dgm:cxn modelId="{26B10507-C8C2-4CA8-B28E-D06024F14AC2}" srcId="{CAF4AB2C-47A0-43E7-92F5-107A6F31A00C}" destId="{9164F643-4D67-47A7-91EF-42096C7AEF00}" srcOrd="4" destOrd="0" parTransId="{6D78C7AB-35FE-47FC-8982-FE09EFE41268}" sibTransId="{4DFB322E-6525-46A0-B0F9-847B5106EB86}"/>
    <dgm:cxn modelId="{25067E08-DFBD-4888-A989-5A12AA6F9E8C}" type="presOf" srcId="{3AA41792-BD38-49C7-BCEA-0B8C00A9931F}" destId="{A53070BD-9DA1-4322-AD61-3520FF5CFC22}" srcOrd="0" destOrd="0" presId="urn:microsoft.com/office/officeart/2005/8/layout/lProcess2"/>
    <dgm:cxn modelId="{083DF108-31AE-482A-A306-2E253E156F1D}" type="presOf" srcId="{2B5B869B-AB3E-442F-81AB-8D842DAC727F}" destId="{C4F2AC27-C17B-4C42-8467-5F0F1C4AEC10}" srcOrd="1" destOrd="0" presId="urn:microsoft.com/office/officeart/2005/8/layout/lProcess2"/>
    <dgm:cxn modelId="{1C8FEA15-3980-4423-A30F-862D87B53127}" srcId="{56AE6A53-0169-4348-8C1E-0354B4508AC7}" destId="{01391E0D-042D-4462-B94B-4F7EE869A35D}" srcOrd="0" destOrd="0" parTransId="{A3DA1958-B582-4AAC-8C2B-F73CD863888E}" sibTransId="{EAB1E1FF-09D7-4731-8F1D-E1C14DB30496}"/>
    <dgm:cxn modelId="{E6CBAC16-11F8-4CCA-A508-5D1D5846FDB3}" srcId="{835196D3-AB11-4798-98FF-773775AB41CA}" destId="{31E8D64F-D320-430F-B71C-E75D243BF023}" srcOrd="0" destOrd="0" parTransId="{060FB482-2AC5-4E0C-A15D-A150F281CE55}" sibTransId="{FBFFC9E3-2C58-41FE-9F36-F3E0B6CAEB06}"/>
    <dgm:cxn modelId="{6A2FF717-A364-438C-8D78-16C3A8190535}" srcId="{835196D3-AB11-4798-98FF-773775AB41CA}" destId="{CF5995A5-52E0-4E77-B0A7-BD5E76F91D73}" srcOrd="2" destOrd="0" parTransId="{34CF27D9-92FE-4D34-9044-99C013A696D6}" sibTransId="{BB5BD60A-FCBE-476D-8230-C68EE802A5C8}"/>
    <dgm:cxn modelId="{F89EA21F-BDB1-4497-A083-586BB6A370B4}" srcId="{CAF4AB2C-47A0-43E7-92F5-107A6F31A00C}" destId="{3EEE90DE-404E-4BBE-A676-6F36C013DDDA}" srcOrd="5" destOrd="0" parTransId="{65360AC2-35FE-464F-ACA0-500E348E3EDF}" sibTransId="{47A94CBF-8284-44C2-A632-46AF35982597}"/>
    <dgm:cxn modelId="{4652B120-6AF4-4522-A9F4-E351F68C2E32}" srcId="{CAF4AB2C-47A0-43E7-92F5-107A6F31A00C}" destId="{2B5B869B-AB3E-442F-81AB-8D842DAC727F}" srcOrd="2" destOrd="0" parTransId="{03833BFD-B9C4-41CA-B695-CFFC0B9C2568}" sibTransId="{FB0026E2-5AA8-4D3B-B40A-E53276EA9312}"/>
    <dgm:cxn modelId="{D2CFE820-8393-4F49-834A-7C0BBB7A2E52}" type="presOf" srcId="{56AE6A53-0169-4348-8C1E-0354B4508AC7}" destId="{E651F3D9-5396-4C33-93EE-E797A468ED09}" srcOrd="1" destOrd="0" presId="urn:microsoft.com/office/officeart/2005/8/layout/lProcess2"/>
    <dgm:cxn modelId="{821E1621-EC2E-4801-B44F-C6DE779E5588}" type="presOf" srcId="{B6A6D5B4-D24E-4135-A216-B8F565DA9FB3}" destId="{84217875-C8C5-4DCF-91A5-873315212B15}" srcOrd="0" destOrd="0" presId="urn:microsoft.com/office/officeart/2005/8/layout/lProcess2"/>
    <dgm:cxn modelId="{AA7C692A-08E3-4175-AD1E-1D0D03810287}" type="presOf" srcId="{3EEE90DE-404E-4BBE-A676-6F36C013DDDA}" destId="{3760A3A8-2A01-4AD2-BC20-3BABF003B23D}" srcOrd="0" destOrd="0" presId="urn:microsoft.com/office/officeart/2005/8/layout/lProcess2"/>
    <dgm:cxn modelId="{31A19832-0991-46ED-910B-C34B4FCC6E02}" type="presOf" srcId="{56AE6A53-0169-4348-8C1E-0354B4508AC7}" destId="{9199B8C4-7364-4CF0-8B15-743E87E2FAF0}" srcOrd="0" destOrd="0" presId="urn:microsoft.com/office/officeart/2005/8/layout/lProcess2"/>
    <dgm:cxn modelId="{45185B5D-0C70-453D-8430-074B0B025E56}" srcId="{2B5B869B-AB3E-442F-81AB-8D842DAC727F}" destId="{0E9055E8-A5CC-44C4-B909-7F0A8515F716}" srcOrd="3" destOrd="0" parTransId="{6E584329-4F4C-40FD-AC15-051F8BEF0F3E}" sibTransId="{23DE98D4-2AB0-414D-9F0A-3B7D4E2C59AC}"/>
    <dgm:cxn modelId="{89E88C5F-26AB-4445-99AC-89B010B42713}" type="presOf" srcId="{CFDC7A2F-27F8-44C1-817C-CDE6FE3E80A3}" destId="{B1791A06-9F8D-4A3D-84ED-EF3ED1500D88}" srcOrd="0" destOrd="0" presId="urn:microsoft.com/office/officeart/2005/8/layout/lProcess2"/>
    <dgm:cxn modelId="{A08A6861-6530-4D29-BC42-C4090BC97CDE}" type="presOf" srcId="{DF7BEDE9-26A3-4A6E-AD9D-6C927D8D7046}" destId="{E9E3B4F1-FF7E-4451-874A-E9A45479498B}" srcOrd="0" destOrd="0" presId="urn:microsoft.com/office/officeart/2005/8/layout/lProcess2"/>
    <dgm:cxn modelId="{4FDDC641-F7E0-470D-8B73-235630910F2C}" type="presOf" srcId="{8E1D1C77-6E37-4BD8-BF32-093C914CC4B8}" destId="{3AA6D15F-6869-4726-9CD6-53A643A71F12}" srcOrd="0" destOrd="0" presId="urn:microsoft.com/office/officeart/2005/8/layout/lProcess2"/>
    <dgm:cxn modelId="{0C7F2442-DDE2-47F0-BB4A-A9B29B773C38}" srcId="{56AE6A53-0169-4348-8C1E-0354B4508AC7}" destId="{B6A6D5B4-D24E-4135-A216-B8F565DA9FB3}" srcOrd="1" destOrd="0" parTransId="{F75A0C06-BBEC-4FEB-94F6-8BFE5F76EE32}" sibTransId="{7A5977B2-0E79-4467-B8A6-115886F0BED8}"/>
    <dgm:cxn modelId="{A8C0E664-DE44-425D-9B91-7223352C209A}" srcId="{3EEE90DE-404E-4BBE-A676-6F36C013DDDA}" destId="{DF7BEDE9-26A3-4A6E-AD9D-6C927D8D7046}" srcOrd="2" destOrd="0" parTransId="{C8CD8BCA-CE73-4983-8670-9993F4A7CBA3}" sibTransId="{6B33B642-EFDC-4782-BE1A-8365D8313519}"/>
    <dgm:cxn modelId="{E29AD065-9497-422E-8A9A-14FC4B15E9F2}" srcId="{2B5B869B-AB3E-442F-81AB-8D842DAC727F}" destId="{2B4FE190-B657-44DB-9F20-01DA0D1E7881}" srcOrd="1" destOrd="0" parTransId="{E989F5DC-2C4A-4914-B7CE-5CED4080CFF8}" sibTransId="{EDBD9DAE-684F-41CE-B813-931CB9728299}"/>
    <dgm:cxn modelId="{C0F1E747-1753-44F1-83FA-CCD4F0A29618}" type="presOf" srcId="{CAF4AB2C-47A0-43E7-92F5-107A6F31A00C}" destId="{2ECF88E6-640F-4B43-A32B-3E743335A5C8}" srcOrd="0" destOrd="0" presId="urn:microsoft.com/office/officeart/2005/8/layout/lProcess2"/>
    <dgm:cxn modelId="{8B91166B-E23E-4FE9-AD89-7FC1CB4DD042}" srcId="{9164F643-4D67-47A7-91EF-42096C7AEF00}" destId="{48156172-D780-434E-A28B-FC8CDFC16CF9}" srcOrd="3" destOrd="0" parTransId="{5B8B28C8-8B7D-48A5-8BA7-A78EAC000A01}" sibTransId="{E534AEC5-6361-4836-8F1D-99222F5E7F37}"/>
    <dgm:cxn modelId="{A55CDF6B-3702-45BB-807E-688AF12E07D7}" srcId="{3AA41792-BD38-49C7-BCEA-0B8C00A9931F}" destId="{22130AD1-0F78-44BF-A622-2512B5F9BFF6}" srcOrd="0" destOrd="0" parTransId="{380ED87E-1CB8-4CE8-A23C-AD21ABA04DA5}" sibTransId="{715D8073-6C5C-4699-A027-8660F661FAFB}"/>
    <dgm:cxn modelId="{C743676C-F737-4C82-9F1A-3601D3F16EFF}" type="presOf" srcId="{835196D3-AB11-4798-98FF-773775AB41CA}" destId="{6CC4B021-72FC-4ACE-8BB1-A3149DBDA56F}" srcOrd="0" destOrd="0" presId="urn:microsoft.com/office/officeart/2005/8/layout/lProcess2"/>
    <dgm:cxn modelId="{BDDBCC4D-D0AB-40F1-9104-950814993BC6}" type="presOf" srcId="{31E8D64F-D320-430F-B71C-E75D243BF023}" destId="{A1EE3BCB-0986-4524-9B47-197F3376B3E4}" srcOrd="0" destOrd="0" presId="urn:microsoft.com/office/officeart/2005/8/layout/lProcess2"/>
    <dgm:cxn modelId="{F59B274E-54FD-4A86-82B3-C35450FFEB6E}" srcId="{835196D3-AB11-4798-98FF-773775AB41CA}" destId="{EA66311D-6B09-43A0-A8E1-AAB1B3D1807A}" srcOrd="1" destOrd="0" parTransId="{B10AC666-E870-425A-90C0-5BA71B987E7F}" sibTransId="{7F4CA56D-547A-4891-A885-F25E4A27DF41}"/>
    <dgm:cxn modelId="{A379E251-269C-47D8-9F81-B17E80D4F362}" srcId="{9164F643-4D67-47A7-91EF-42096C7AEF00}" destId="{CFDC7A2F-27F8-44C1-817C-CDE6FE3E80A3}" srcOrd="1" destOrd="0" parTransId="{EABFBA64-E8F7-4B71-9062-7B5AA8E55060}" sibTransId="{9C42598C-82DC-43A8-B78B-9060A115114F}"/>
    <dgm:cxn modelId="{1CE76374-6C8E-46AD-B811-B7D02445614E}" type="presOf" srcId="{9164F643-4D67-47A7-91EF-42096C7AEF00}" destId="{754AA1B2-301D-4300-BCD6-F4B414637435}" srcOrd="1" destOrd="0" presId="urn:microsoft.com/office/officeart/2005/8/layout/lProcess2"/>
    <dgm:cxn modelId="{97EEC978-1193-4310-9ECD-D349B8E57A45}" type="presOf" srcId="{EA66311D-6B09-43A0-A8E1-AAB1B3D1807A}" destId="{98130550-ED62-4835-AA6C-C94E6FFA039F}" srcOrd="0" destOrd="0" presId="urn:microsoft.com/office/officeart/2005/8/layout/lProcess2"/>
    <dgm:cxn modelId="{04DEC27E-A84B-4D6D-BF05-6944C151835E}" srcId="{2B5B869B-AB3E-442F-81AB-8D842DAC727F}" destId="{26A6E268-B6A6-415F-9CC6-9A9C5033135C}" srcOrd="2" destOrd="0" parTransId="{1137AB50-C7EF-410E-B625-1F4065A62798}" sibTransId="{424CDF5D-75AF-40AA-BCB6-1D534FEE06F5}"/>
    <dgm:cxn modelId="{5FDEF47E-B050-49F3-9A5A-4AA6EE172D2D}" type="presOf" srcId="{33D8A0D6-1F46-47C7-B315-DFE234B075D6}" destId="{7211D5B9-8274-4578-83AC-3FE47AB99971}" srcOrd="0" destOrd="0" presId="urn:microsoft.com/office/officeart/2005/8/layout/lProcess2"/>
    <dgm:cxn modelId="{330F0685-146C-47E0-A953-E43481AFE69D}" type="presOf" srcId="{5FA959E1-C759-4FBE-A356-A1BE790F3783}" destId="{56902FB0-9A46-4B05-9387-DF8A74D604C6}" srcOrd="0" destOrd="0" presId="urn:microsoft.com/office/officeart/2005/8/layout/lProcess2"/>
    <dgm:cxn modelId="{F853038C-10B3-493A-A8B1-E46B82B14291}" srcId="{CAF4AB2C-47A0-43E7-92F5-107A6F31A00C}" destId="{56AE6A53-0169-4348-8C1E-0354B4508AC7}" srcOrd="1" destOrd="0" parTransId="{CC31D266-AD95-430E-B9A3-CBE5AEEF46DB}" sibTransId="{707ECD50-B71D-4D6A-B0F9-122138213660}"/>
    <dgm:cxn modelId="{4DF92E8E-FB6F-4172-9F81-E848FB55BA6F}" srcId="{3EEE90DE-404E-4BBE-A676-6F36C013DDDA}" destId="{33D8A0D6-1F46-47C7-B315-DFE234B075D6}" srcOrd="0" destOrd="0" parTransId="{DD5F8EB4-2275-49B0-BAC4-E110DFFB384D}" sibTransId="{220A57E0-81A1-41AF-8B27-7A5CD9C3FA13}"/>
    <dgm:cxn modelId="{F112F38F-D4AE-4F92-8847-71BEFDB0FF4D}" srcId="{3EEE90DE-404E-4BBE-A676-6F36C013DDDA}" destId="{6FA79E0D-D224-4365-96C7-1FFD5099810E}" srcOrd="1" destOrd="0" parTransId="{49934253-27F6-4B34-A66D-D1D90E4E64FE}" sibTransId="{DEB29599-270B-499E-91AA-D946CF6D4A0B}"/>
    <dgm:cxn modelId="{D8F20D91-D8D4-4075-8C9E-40DB343CE688}" type="presOf" srcId="{48156172-D780-434E-A28B-FC8CDFC16CF9}" destId="{4890AB88-C118-4564-81FA-5953BBFC9A39}" srcOrd="0" destOrd="0" presId="urn:microsoft.com/office/officeart/2005/8/layout/lProcess2"/>
    <dgm:cxn modelId="{682FF595-F738-4F77-8CFA-5DB135AE6BB7}" type="presOf" srcId="{F6F07223-CB15-4CA3-AD53-70E16BF05FEC}" destId="{E21D94E2-6278-4CF9-B879-D5D68A80F41D}" srcOrd="0" destOrd="0" presId="urn:microsoft.com/office/officeart/2005/8/layout/lProcess2"/>
    <dgm:cxn modelId="{30D66396-6046-43E2-893D-0BE5F4DD26AD}" srcId="{CAF4AB2C-47A0-43E7-92F5-107A6F31A00C}" destId="{835196D3-AB11-4798-98FF-773775AB41CA}" srcOrd="0" destOrd="0" parTransId="{6DB28A45-FB76-492C-A154-6A3811E9911C}" sibTransId="{D7667509-E939-48D0-A3E1-2390F74BD2D3}"/>
    <dgm:cxn modelId="{A92E2F98-A674-444B-984D-C2472649390E}" type="presOf" srcId="{835196D3-AB11-4798-98FF-773775AB41CA}" destId="{423DD688-2A40-476B-B707-A041EFBB7E24}" srcOrd="1" destOrd="0" presId="urn:microsoft.com/office/officeart/2005/8/layout/lProcess2"/>
    <dgm:cxn modelId="{43B77B98-AE36-45FB-A562-BC36257E159C}" type="presOf" srcId="{155C872D-81FB-4E98-B084-90BFA88DFDBB}" destId="{7D5F2230-6E8E-4890-8FDF-7BCAF91B0BBB}" srcOrd="0" destOrd="0" presId="urn:microsoft.com/office/officeart/2005/8/layout/lProcess2"/>
    <dgm:cxn modelId="{39820A9F-601F-475F-95C2-4627DD4BAFA3}" srcId="{3AA41792-BD38-49C7-BCEA-0B8C00A9931F}" destId="{5FA959E1-C759-4FBE-A356-A1BE790F3783}" srcOrd="3" destOrd="0" parTransId="{AC1D4CFF-8CEE-4143-AB9A-AF6FCE762352}" sibTransId="{F5E92067-EF24-472C-8E3E-42432AF7FEEA}"/>
    <dgm:cxn modelId="{383D429F-3CD0-4B36-ABBE-ADEB0206229D}" srcId="{9164F643-4D67-47A7-91EF-42096C7AEF00}" destId="{F6F07223-CB15-4CA3-AD53-70E16BF05FEC}" srcOrd="0" destOrd="0" parTransId="{15624DB1-4B8D-47A6-96F3-2941ECA0EA48}" sibTransId="{EA0A5BB0-92B0-46EC-8012-FA482D856906}"/>
    <dgm:cxn modelId="{BBE50CA1-A9A5-48B4-BA2D-3E871EBEFA82}" srcId="{3AA41792-BD38-49C7-BCEA-0B8C00A9931F}" destId="{B97AA5AE-16D0-4DCD-9054-985B4C293668}" srcOrd="2" destOrd="0" parTransId="{2DB70B51-B38F-4369-94E7-04657AB402A0}" sibTransId="{205E6F46-1165-45F2-927E-19288B9A2864}"/>
    <dgm:cxn modelId="{E1C1BDA4-2381-43BE-8E18-12195715B334}" type="presOf" srcId="{9164F643-4D67-47A7-91EF-42096C7AEF00}" destId="{5BFB6B9D-DE95-48B4-8B57-EE390FF84EE9}" srcOrd="0" destOrd="0" presId="urn:microsoft.com/office/officeart/2005/8/layout/lProcess2"/>
    <dgm:cxn modelId="{5AFD28AB-E263-4A9C-9F99-2DD022F964F8}" srcId="{CAF4AB2C-47A0-43E7-92F5-107A6F31A00C}" destId="{3AA41792-BD38-49C7-BCEA-0B8C00A9931F}" srcOrd="3" destOrd="0" parTransId="{C3065389-7945-4280-81B9-75CF1F7FC1D8}" sibTransId="{A3F155DC-A02C-4AE6-B5F3-811E6AA39997}"/>
    <dgm:cxn modelId="{943C13AE-D61E-4496-A5C7-D44B23B51ADC}" type="presOf" srcId="{6FA79E0D-D224-4365-96C7-1FFD5099810E}" destId="{DDBE0B2E-3FB8-4179-92F5-EE39ADF93533}" srcOrd="0" destOrd="0" presId="urn:microsoft.com/office/officeart/2005/8/layout/lProcess2"/>
    <dgm:cxn modelId="{270498AE-0CA7-46F4-86C2-C281C8C6EB33}" srcId="{2B5B869B-AB3E-442F-81AB-8D842DAC727F}" destId="{397488C9-6153-49AC-9D0D-C8EC1CEC2DC9}" srcOrd="0" destOrd="0" parTransId="{1B620753-7984-4C70-914E-54DE04272727}" sibTransId="{E3CBA8F7-4011-4116-8DD0-0B267DB5FB5B}"/>
    <dgm:cxn modelId="{237DDDB1-E2B1-4D84-BC6B-320554C8BA54}" srcId="{56AE6A53-0169-4348-8C1E-0354B4508AC7}" destId="{155C872D-81FB-4E98-B084-90BFA88DFDBB}" srcOrd="2" destOrd="0" parTransId="{B1E98D01-4281-46AA-BABC-73682C1870A0}" sibTransId="{50604E8C-9F75-4975-9B1A-A6A13F2D9E7E}"/>
    <dgm:cxn modelId="{8EE537B7-C16A-4985-8671-CD7DB42B7C8A}" type="presOf" srcId="{6F16EC4D-DEAD-4F19-B462-7E3C028CE6AB}" destId="{E2411F89-E1B8-4C1B-8920-92AE0213F520}" srcOrd="0" destOrd="0" presId="urn:microsoft.com/office/officeart/2005/8/layout/lProcess2"/>
    <dgm:cxn modelId="{260BCABC-D397-4619-8EED-E37FE1C71BDA}" type="presOf" srcId="{3AA41792-BD38-49C7-BCEA-0B8C00A9931F}" destId="{B1688B47-0B75-464C-B991-5DF1887676AA}" srcOrd="1" destOrd="0" presId="urn:microsoft.com/office/officeart/2005/8/layout/lProcess2"/>
    <dgm:cxn modelId="{9A61A3C9-285B-49E9-85CA-67D4EECAA0A9}" type="presOf" srcId="{26A6E268-B6A6-415F-9CC6-9A9C5033135C}" destId="{1B50EE07-E1A4-4BE4-8A9B-537C85B53E25}" srcOrd="0" destOrd="0" presId="urn:microsoft.com/office/officeart/2005/8/layout/lProcess2"/>
    <dgm:cxn modelId="{F85988CD-3B25-4856-8B3D-36C576FC6033}" type="presOf" srcId="{3EEE90DE-404E-4BBE-A676-6F36C013DDDA}" destId="{9822C830-9FC7-42A1-B59A-A6E523B51CCD}" srcOrd="1" destOrd="0" presId="urn:microsoft.com/office/officeart/2005/8/layout/lProcess2"/>
    <dgm:cxn modelId="{F94CF6D6-2393-4C32-8BED-F1C713290B4A}" type="presOf" srcId="{67971819-F415-4513-A586-CA3075181126}" destId="{4DEC9959-AF39-4308-B22C-DE16A881FD2D}" srcOrd="0" destOrd="0" presId="urn:microsoft.com/office/officeart/2005/8/layout/lProcess2"/>
    <dgm:cxn modelId="{4E3012D7-3606-46A6-99EC-CC6591F9F22B}" srcId="{9164F643-4D67-47A7-91EF-42096C7AEF00}" destId="{6F16EC4D-DEAD-4F19-B462-7E3C028CE6AB}" srcOrd="4" destOrd="0" parTransId="{2224A341-33CA-4834-8572-7E96DC370BF0}" sibTransId="{CD2310E8-5A03-4712-BE0D-9CFDB1B1B582}"/>
    <dgm:cxn modelId="{2C65B1DC-C213-428A-B88A-85AF94B38E11}" srcId="{9164F643-4D67-47A7-91EF-42096C7AEF00}" destId="{67971819-F415-4513-A586-CA3075181126}" srcOrd="2" destOrd="0" parTransId="{6929F392-698B-48A3-AC72-CFA6AB36A2AA}" sibTransId="{339F5B75-0DB9-496B-9908-4F85ECA50D3D}"/>
    <dgm:cxn modelId="{DF1AE6E2-347A-4C76-BBEE-C611D0329D07}" type="presOf" srcId="{2B5B869B-AB3E-442F-81AB-8D842DAC727F}" destId="{33768226-CDA1-4964-A06A-D9A4543F0C3A}" srcOrd="0" destOrd="0" presId="urn:microsoft.com/office/officeart/2005/8/layout/lProcess2"/>
    <dgm:cxn modelId="{194B6BE7-5092-4F0F-B222-C80C955FF200}" type="presOf" srcId="{01391E0D-042D-4462-B94B-4F7EE869A35D}" destId="{A387F6EA-0548-4737-8DA3-2FD1B75A5DB5}" srcOrd="0" destOrd="0" presId="urn:microsoft.com/office/officeart/2005/8/layout/lProcess2"/>
    <dgm:cxn modelId="{FDD6BBE7-9932-4896-BFD1-6E15717C274A}" type="presOf" srcId="{B97AA5AE-16D0-4DCD-9054-985B4C293668}" destId="{FEFA8269-856E-454A-B06A-39F2F21D8C48}" srcOrd="0" destOrd="0" presId="urn:microsoft.com/office/officeart/2005/8/layout/lProcess2"/>
    <dgm:cxn modelId="{265AD1EF-F6BB-407E-B029-A5F260AEA460}" type="presOf" srcId="{397488C9-6153-49AC-9D0D-C8EC1CEC2DC9}" destId="{0917D21C-FCB6-48E7-9833-6F7D1FE93781}" srcOrd="0" destOrd="0" presId="urn:microsoft.com/office/officeart/2005/8/layout/lProcess2"/>
    <dgm:cxn modelId="{D61996F4-3640-4CE7-BE98-C620E69F9378}" srcId="{3AA41792-BD38-49C7-BCEA-0B8C00A9931F}" destId="{8E1D1C77-6E37-4BD8-BF32-093C914CC4B8}" srcOrd="1" destOrd="0" parTransId="{ABC31A3C-98A3-4BDC-94A3-51C5FB134A52}" sibTransId="{78B76D5B-88A4-44C9-97CF-9BA91ED99C1D}"/>
    <dgm:cxn modelId="{95D574F5-EABA-42E3-8BF3-70298E3D34B0}" type="presOf" srcId="{22130AD1-0F78-44BF-A622-2512B5F9BFF6}" destId="{C698EA16-38F0-4F92-9171-C02FB581912C}" srcOrd="0" destOrd="0" presId="urn:microsoft.com/office/officeart/2005/8/layout/lProcess2"/>
    <dgm:cxn modelId="{9EBEFEFC-5E6D-4D0E-B26B-2BD57881D45A}" type="presOf" srcId="{CF5995A5-52E0-4E77-B0A7-BD5E76F91D73}" destId="{16EA464F-5D30-4E91-B1AC-7A5B268FAAC6}" srcOrd="0" destOrd="0" presId="urn:microsoft.com/office/officeart/2005/8/layout/lProcess2"/>
    <dgm:cxn modelId="{714312FE-2E62-4F7E-A289-E5FCC95C0282}" type="presOf" srcId="{2B4FE190-B657-44DB-9F20-01DA0D1E7881}" destId="{929BA0EA-D39E-4B50-9F64-02692A301C74}" srcOrd="0" destOrd="0" presId="urn:microsoft.com/office/officeart/2005/8/layout/lProcess2"/>
    <dgm:cxn modelId="{CDCB571B-F789-456E-AFBA-9CFAD61B22AF}" type="presParOf" srcId="{2ECF88E6-640F-4B43-A32B-3E743335A5C8}" destId="{6D1F0833-4AA9-4E9D-8D44-C066AC93C514}" srcOrd="0" destOrd="0" presId="urn:microsoft.com/office/officeart/2005/8/layout/lProcess2"/>
    <dgm:cxn modelId="{875D7C0E-CFA6-4DB1-AC52-240AE33E036F}" type="presParOf" srcId="{6D1F0833-4AA9-4E9D-8D44-C066AC93C514}" destId="{6CC4B021-72FC-4ACE-8BB1-A3149DBDA56F}" srcOrd="0" destOrd="0" presId="urn:microsoft.com/office/officeart/2005/8/layout/lProcess2"/>
    <dgm:cxn modelId="{E0BF5D11-0DB5-48F2-85F2-B2A1FAC60BC7}" type="presParOf" srcId="{6D1F0833-4AA9-4E9D-8D44-C066AC93C514}" destId="{423DD688-2A40-476B-B707-A041EFBB7E24}" srcOrd="1" destOrd="0" presId="urn:microsoft.com/office/officeart/2005/8/layout/lProcess2"/>
    <dgm:cxn modelId="{012B67D6-D92A-4029-BD4F-13BDC13D74AA}" type="presParOf" srcId="{6D1F0833-4AA9-4E9D-8D44-C066AC93C514}" destId="{B5F945BC-0EB2-40CD-BB2B-A899CD0ED3FB}" srcOrd="2" destOrd="0" presId="urn:microsoft.com/office/officeart/2005/8/layout/lProcess2"/>
    <dgm:cxn modelId="{C044F4A1-2EA5-4ADF-B3F5-45D066C55DDD}" type="presParOf" srcId="{B5F945BC-0EB2-40CD-BB2B-A899CD0ED3FB}" destId="{06AAF5AC-8544-452A-A264-D40200A494F1}" srcOrd="0" destOrd="0" presId="urn:microsoft.com/office/officeart/2005/8/layout/lProcess2"/>
    <dgm:cxn modelId="{9DBB1F08-F388-4C9A-A40A-5D404F22EE3C}" type="presParOf" srcId="{06AAF5AC-8544-452A-A264-D40200A494F1}" destId="{A1EE3BCB-0986-4524-9B47-197F3376B3E4}" srcOrd="0" destOrd="0" presId="urn:microsoft.com/office/officeart/2005/8/layout/lProcess2"/>
    <dgm:cxn modelId="{78508F8F-A84B-45C9-8AF8-E4DEEB3E0D47}" type="presParOf" srcId="{06AAF5AC-8544-452A-A264-D40200A494F1}" destId="{82266F6D-F21B-41B3-ABD3-96041EFD06C9}" srcOrd="1" destOrd="0" presId="urn:microsoft.com/office/officeart/2005/8/layout/lProcess2"/>
    <dgm:cxn modelId="{B9DAE572-8DA0-4AE0-B67C-3517985C6360}" type="presParOf" srcId="{06AAF5AC-8544-452A-A264-D40200A494F1}" destId="{98130550-ED62-4835-AA6C-C94E6FFA039F}" srcOrd="2" destOrd="0" presId="urn:microsoft.com/office/officeart/2005/8/layout/lProcess2"/>
    <dgm:cxn modelId="{06DC036F-428B-4821-82E1-812CE4676811}" type="presParOf" srcId="{06AAF5AC-8544-452A-A264-D40200A494F1}" destId="{B85495B0-1E28-4274-BB86-98B234DE9227}" srcOrd="3" destOrd="0" presId="urn:microsoft.com/office/officeart/2005/8/layout/lProcess2"/>
    <dgm:cxn modelId="{7DAD0F6A-D77B-4F1D-BE93-FFF13B46C0AB}" type="presParOf" srcId="{06AAF5AC-8544-452A-A264-D40200A494F1}" destId="{16EA464F-5D30-4E91-B1AC-7A5B268FAAC6}" srcOrd="4" destOrd="0" presId="urn:microsoft.com/office/officeart/2005/8/layout/lProcess2"/>
    <dgm:cxn modelId="{A6781A55-F0AF-4F4D-8B76-C0FF230E3B8B}" type="presParOf" srcId="{2ECF88E6-640F-4B43-A32B-3E743335A5C8}" destId="{9E72A364-114D-4FAC-97B5-01E426250C2D}" srcOrd="1" destOrd="0" presId="urn:microsoft.com/office/officeart/2005/8/layout/lProcess2"/>
    <dgm:cxn modelId="{2361839A-75CD-4BE2-BC3C-F9AFD2E69D94}" type="presParOf" srcId="{2ECF88E6-640F-4B43-A32B-3E743335A5C8}" destId="{91B4064D-4419-4E94-B5CC-F979DEAEF609}" srcOrd="2" destOrd="0" presId="urn:microsoft.com/office/officeart/2005/8/layout/lProcess2"/>
    <dgm:cxn modelId="{BFF8368E-EF89-47F7-BAAD-F8AD03230B20}" type="presParOf" srcId="{91B4064D-4419-4E94-B5CC-F979DEAEF609}" destId="{9199B8C4-7364-4CF0-8B15-743E87E2FAF0}" srcOrd="0" destOrd="0" presId="urn:microsoft.com/office/officeart/2005/8/layout/lProcess2"/>
    <dgm:cxn modelId="{F7253CE6-A84C-4CFE-B7B0-804BABF6435F}" type="presParOf" srcId="{91B4064D-4419-4E94-B5CC-F979DEAEF609}" destId="{E651F3D9-5396-4C33-93EE-E797A468ED09}" srcOrd="1" destOrd="0" presId="urn:microsoft.com/office/officeart/2005/8/layout/lProcess2"/>
    <dgm:cxn modelId="{1B87AD41-D523-4761-89B0-C567EAAA4B13}" type="presParOf" srcId="{91B4064D-4419-4E94-B5CC-F979DEAEF609}" destId="{3F39E7F5-B4E7-481B-BFA9-33B16590A314}" srcOrd="2" destOrd="0" presId="urn:microsoft.com/office/officeart/2005/8/layout/lProcess2"/>
    <dgm:cxn modelId="{FDD3751D-B2C8-4CAB-ABCA-4BFEB9FF04DC}" type="presParOf" srcId="{3F39E7F5-B4E7-481B-BFA9-33B16590A314}" destId="{61DFCD5A-D96B-4547-A604-6FF54E4983C1}" srcOrd="0" destOrd="0" presId="urn:microsoft.com/office/officeart/2005/8/layout/lProcess2"/>
    <dgm:cxn modelId="{175C0C8D-8992-42EB-BF8E-92F2D264FBB2}" type="presParOf" srcId="{61DFCD5A-D96B-4547-A604-6FF54E4983C1}" destId="{A387F6EA-0548-4737-8DA3-2FD1B75A5DB5}" srcOrd="0" destOrd="0" presId="urn:microsoft.com/office/officeart/2005/8/layout/lProcess2"/>
    <dgm:cxn modelId="{DD212B4F-BBC6-42F1-8D9E-B376EE1E39FA}" type="presParOf" srcId="{61DFCD5A-D96B-4547-A604-6FF54E4983C1}" destId="{DEBDAB14-E289-4D2E-85B5-FBC8B500BFF9}" srcOrd="1" destOrd="0" presId="urn:microsoft.com/office/officeart/2005/8/layout/lProcess2"/>
    <dgm:cxn modelId="{0F949CE7-0E6A-4EAF-BD76-27AB2BD46FC1}" type="presParOf" srcId="{61DFCD5A-D96B-4547-A604-6FF54E4983C1}" destId="{84217875-C8C5-4DCF-91A5-873315212B15}" srcOrd="2" destOrd="0" presId="urn:microsoft.com/office/officeart/2005/8/layout/lProcess2"/>
    <dgm:cxn modelId="{71383D7C-BF3B-4FFD-8D46-D40859822FE3}" type="presParOf" srcId="{61DFCD5A-D96B-4547-A604-6FF54E4983C1}" destId="{1BB11D23-3FA8-490A-AFD5-0FF281838A72}" srcOrd="3" destOrd="0" presId="urn:microsoft.com/office/officeart/2005/8/layout/lProcess2"/>
    <dgm:cxn modelId="{B9AB5808-3393-489E-A71D-DCB9A0B02834}" type="presParOf" srcId="{61DFCD5A-D96B-4547-A604-6FF54E4983C1}" destId="{7D5F2230-6E8E-4890-8FDF-7BCAF91B0BBB}" srcOrd="4" destOrd="0" presId="urn:microsoft.com/office/officeart/2005/8/layout/lProcess2"/>
    <dgm:cxn modelId="{4F5226F6-4DFA-4314-AB46-66A4C8F52013}" type="presParOf" srcId="{2ECF88E6-640F-4B43-A32B-3E743335A5C8}" destId="{7DF3CBEE-49E7-4F17-BCE7-59BBCC8BE017}" srcOrd="3" destOrd="0" presId="urn:microsoft.com/office/officeart/2005/8/layout/lProcess2"/>
    <dgm:cxn modelId="{73D4D3E5-D00B-4759-8021-5FD24349D798}" type="presParOf" srcId="{2ECF88E6-640F-4B43-A32B-3E743335A5C8}" destId="{736F7524-AC7F-4149-898B-C7922005A4B2}" srcOrd="4" destOrd="0" presId="urn:microsoft.com/office/officeart/2005/8/layout/lProcess2"/>
    <dgm:cxn modelId="{52F59653-B8C6-4874-B5FB-F573CB03EED6}" type="presParOf" srcId="{736F7524-AC7F-4149-898B-C7922005A4B2}" destId="{33768226-CDA1-4964-A06A-D9A4543F0C3A}" srcOrd="0" destOrd="0" presId="urn:microsoft.com/office/officeart/2005/8/layout/lProcess2"/>
    <dgm:cxn modelId="{C4A3D6EF-447B-4A4C-B6A2-A7F6C03B9137}" type="presParOf" srcId="{736F7524-AC7F-4149-898B-C7922005A4B2}" destId="{C4F2AC27-C17B-4C42-8467-5F0F1C4AEC10}" srcOrd="1" destOrd="0" presId="urn:microsoft.com/office/officeart/2005/8/layout/lProcess2"/>
    <dgm:cxn modelId="{90736A54-E983-4A4F-A54E-295071E34D24}" type="presParOf" srcId="{736F7524-AC7F-4149-898B-C7922005A4B2}" destId="{59ABB348-36FA-4AF2-9F5B-62CDFAC2B1D5}" srcOrd="2" destOrd="0" presId="urn:microsoft.com/office/officeart/2005/8/layout/lProcess2"/>
    <dgm:cxn modelId="{85C73CD5-1EB0-4832-B114-E57C92DF477F}" type="presParOf" srcId="{59ABB348-36FA-4AF2-9F5B-62CDFAC2B1D5}" destId="{64286A65-B2DE-49FE-BD99-F47484588727}" srcOrd="0" destOrd="0" presId="urn:microsoft.com/office/officeart/2005/8/layout/lProcess2"/>
    <dgm:cxn modelId="{9152A8BF-27F2-4682-8C7C-5C9962DF221D}" type="presParOf" srcId="{64286A65-B2DE-49FE-BD99-F47484588727}" destId="{0917D21C-FCB6-48E7-9833-6F7D1FE93781}" srcOrd="0" destOrd="0" presId="urn:microsoft.com/office/officeart/2005/8/layout/lProcess2"/>
    <dgm:cxn modelId="{35010826-F93F-472F-972A-A21DD2F5CC5A}" type="presParOf" srcId="{64286A65-B2DE-49FE-BD99-F47484588727}" destId="{1AB3B11A-8C74-4B99-BB55-94146F5A905A}" srcOrd="1" destOrd="0" presId="urn:microsoft.com/office/officeart/2005/8/layout/lProcess2"/>
    <dgm:cxn modelId="{4157A1CE-4A50-4389-A1B5-3AF1AC0705D6}" type="presParOf" srcId="{64286A65-B2DE-49FE-BD99-F47484588727}" destId="{929BA0EA-D39E-4B50-9F64-02692A301C74}" srcOrd="2" destOrd="0" presId="urn:microsoft.com/office/officeart/2005/8/layout/lProcess2"/>
    <dgm:cxn modelId="{4459443D-3D40-46D5-81C5-C82CEA123ED9}" type="presParOf" srcId="{64286A65-B2DE-49FE-BD99-F47484588727}" destId="{DF156C04-EDD9-46A6-918C-BE8CB78BB8C3}" srcOrd="3" destOrd="0" presId="urn:microsoft.com/office/officeart/2005/8/layout/lProcess2"/>
    <dgm:cxn modelId="{2B4C8E08-24BC-413A-B3F2-1F0B23483E67}" type="presParOf" srcId="{64286A65-B2DE-49FE-BD99-F47484588727}" destId="{1B50EE07-E1A4-4BE4-8A9B-537C85B53E25}" srcOrd="4" destOrd="0" presId="urn:microsoft.com/office/officeart/2005/8/layout/lProcess2"/>
    <dgm:cxn modelId="{A36201F3-CBDC-4588-AED1-F9B17CC23B51}" type="presParOf" srcId="{64286A65-B2DE-49FE-BD99-F47484588727}" destId="{6056E43D-E898-4FAF-8430-C44A083F64BE}" srcOrd="5" destOrd="0" presId="urn:microsoft.com/office/officeart/2005/8/layout/lProcess2"/>
    <dgm:cxn modelId="{1CEA34A8-243E-45A6-8B06-433E824BE154}" type="presParOf" srcId="{64286A65-B2DE-49FE-BD99-F47484588727}" destId="{A46D6307-1B55-4770-8880-C9774E8A4166}" srcOrd="6" destOrd="0" presId="urn:microsoft.com/office/officeart/2005/8/layout/lProcess2"/>
    <dgm:cxn modelId="{C6D8F476-A7BF-4DD4-B3F6-2045C419F77B}" type="presParOf" srcId="{2ECF88E6-640F-4B43-A32B-3E743335A5C8}" destId="{0BB052EC-9A90-452D-9164-66E578194957}" srcOrd="5" destOrd="0" presId="urn:microsoft.com/office/officeart/2005/8/layout/lProcess2"/>
    <dgm:cxn modelId="{F31DB012-BBBF-402E-B043-7C93E9DC0764}" type="presParOf" srcId="{2ECF88E6-640F-4B43-A32B-3E743335A5C8}" destId="{7E12F471-5195-4C64-BA4C-FA4D49B6CC5B}" srcOrd="6" destOrd="0" presId="urn:microsoft.com/office/officeart/2005/8/layout/lProcess2"/>
    <dgm:cxn modelId="{5CF35C41-BD4E-4D60-8AAB-C6C5628025B3}" type="presParOf" srcId="{7E12F471-5195-4C64-BA4C-FA4D49B6CC5B}" destId="{A53070BD-9DA1-4322-AD61-3520FF5CFC22}" srcOrd="0" destOrd="0" presId="urn:microsoft.com/office/officeart/2005/8/layout/lProcess2"/>
    <dgm:cxn modelId="{2B8EDC65-B13E-4A89-8D00-7C1C3C344384}" type="presParOf" srcId="{7E12F471-5195-4C64-BA4C-FA4D49B6CC5B}" destId="{B1688B47-0B75-464C-B991-5DF1887676AA}" srcOrd="1" destOrd="0" presId="urn:microsoft.com/office/officeart/2005/8/layout/lProcess2"/>
    <dgm:cxn modelId="{69590B9F-CE17-4B6B-BEB8-BFDDF2E2C957}" type="presParOf" srcId="{7E12F471-5195-4C64-BA4C-FA4D49B6CC5B}" destId="{EED6590C-47DE-4E4B-AED9-CDABDA92A97A}" srcOrd="2" destOrd="0" presId="urn:microsoft.com/office/officeart/2005/8/layout/lProcess2"/>
    <dgm:cxn modelId="{EC25A0A4-0BE6-491B-A04C-3BB72801A7B4}" type="presParOf" srcId="{EED6590C-47DE-4E4B-AED9-CDABDA92A97A}" destId="{09DF0E90-E9C0-417B-BB19-6B4ECD919416}" srcOrd="0" destOrd="0" presId="urn:microsoft.com/office/officeart/2005/8/layout/lProcess2"/>
    <dgm:cxn modelId="{39987690-6FBB-4DB9-9E3D-7DFB5ED23A22}" type="presParOf" srcId="{09DF0E90-E9C0-417B-BB19-6B4ECD919416}" destId="{C698EA16-38F0-4F92-9171-C02FB581912C}" srcOrd="0" destOrd="0" presId="urn:microsoft.com/office/officeart/2005/8/layout/lProcess2"/>
    <dgm:cxn modelId="{051B264C-3007-4235-97F4-B3D264BA1C37}" type="presParOf" srcId="{09DF0E90-E9C0-417B-BB19-6B4ECD919416}" destId="{AAB07B30-196D-419B-B501-799C0CB81713}" srcOrd="1" destOrd="0" presId="urn:microsoft.com/office/officeart/2005/8/layout/lProcess2"/>
    <dgm:cxn modelId="{0D2928A1-871F-48BE-A9BC-3AE858AB4578}" type="presParOf" srcId="{09DF0E90-E9C0-417B-BB19-6B4ECD919416}" destId="{3AA6D15F-6869-4726-9CD6-53A643A71F12}" srcOrd="2" destOrd="0" presId="urn:microsoft.com/office/officeart/2005/8/layout/lProcess2"/>
    <dgm:cxn modelId="{CD1563F6-D8C8-414D-9086-EA02CABE8CB2}" type="presParOf" srcId="{09DF0E90-E9C0-417B-BB19-6B4ECD919416}" destId="{50666963-A899-47EE-B642-E8DB8A3367E4}" srcOrd="3" destOrd="0" presId="urn:microsoft.com/office/officeart/2005/8/layout/lProcess2"/>
    <dgm:cxn modelId="{EDFD8D3B-D019-480C-BE51-FD6F93B9796F}" type="presParOf" srcId="{09DF0E90-E9C0-417B-BB19-6B4ECD919416}" destId="{FEFA8269-856E-454A-B06A-39F2F21D8C48}" srcOrd="4" destOrd="0" presId="urn:microsoft.com/office/officeart/2005/8/layout/lProcess2"/>
    <dgm:cxn modelId="{AD798A36-E450-4C96-B6BE-4168B6F818B3}" type="presParOf" srcId="{09DF0E90-E9C0-417B-BB19-6B4ECD919416}" destId="{1FCC483E-3209-4DFD-AA1E-32D98FAF7835}" srcOrd="5" destOrd="0" presId="urn:microsoft.com/office/officeart/2005/8/layout/lProcess2"/>
    <dgm:cxn modelId="{33B6DC0C-C6DF-4D41-A01C-6B1E435B025E}" type="presParOf" srcId="{09DF0E90-E9C0-417B-BB19-6B4ECD919416}" destId="{56902FB0-9A46-4B05-9387-DF8A74D604C6}" srcOrd="6" destOrd="0" presId="urn:microsoft.com/office/officeart/2005/8/layout/lProcess2"/>
    <dgm:cxn modelId="{52325D7F-52C9-47EB-B31B-55AA8234CB90}" type="presParOf" srcId="{2ECF88E6-640F-4B43-A32B-3E743335A5C8}" destId="{467587A6-F5E5-4541-BFBF-DF20D53E7F92}" srcOrd="7" destOrd="0" presId="urn:microsoft.com/office/officeart/2005/8/layout/lProcess2"/>
    <dgm:cxn modelId="{103E4766-8E9B-4B7E-ABCF-ED0C19BBB706}" type="presParOf" srcId="{2ECF88E6-640F-4B43-A32B-3E743335A5C8}" destId="{AF746A4D-8502-4766-B550-B386889B63EE}" srcOrd="8" destOrd="0" presId="urn:microsoft.com/office/officeart/2005/8/layout/lProcess2"/>
    <dgm:cxn modelId="{588F4FB5-1543-4C52-B12C-75D902A05F8F}" type="presParOf" srcId="{AF746A4D-8502-4766-B550-B386889B63EE}" destId="{5BFB6B9D-DE95-48B4-8B57-EE390FF84EE9}" srcOrd="0" destOrd="0" presId="urn:microsoft.com/office/officeart/2005/8/layout/lProcess2"/>
    <dgm:cxn modelId="{D9ADFF62-73FD-47DD-BA61-41EB80CED290}" type="presParOf" srcId="{AF746A4D-8502-4766-B550-B386889B63EE}" destId="{754AA1B2-301D-4300-BCD6-F4B414637435}" srcOrd="1" destOrd="0" presId="urn:microsoft.com/office/officeart/2005/8/layout/lProcess2"/>
    <dgm:cxn modelId="{D9BE07A6-7A86-40A6-AAD5-B42C65DC1A96}" type="presParOf" srcId="{AF746A4D-8502-4766-B550-B386889B63EE}" destId="{CE41BF97-9E5D-4586-BD05-72AE69876DE4}" srcOrd="2" destOrd="0" presId="urn:microsoft.com/office/officeart/2005/8/layout/lProcess2"/>
    <dgm:cxn modelId="{84DF0206-E23D-4BCC-A302-06EC2612DC50}" type="presParOf" srcId="{CE41BF97-9E5D-4586-BD05-72AE69876DE4}" destId="{06D2213B-CBA3-4FB9-BA39-B94A8301709E}" srcOrd="0" destOrd="0" presId="urn:microsoft.com/office/officeart/2005/8/layout/lProcess2"/>
    <dgm:cxn modelId="{AA509F1D-CDB1-45E2-BED0-6C122AABE695}" type="presParOf" srcId="{06D2213B-CBA3-4FB9-BA39-B94A8301709E}" destId="{E21D94E2-6278-4CF9-B879-D5D68A80F41D}" srcOrd="0" destOrd="0" presId="urn:microsoft.com/office/officeart/2005/8/layout/lProcess2"/>
    <dgm:cxn modelId="{4F74201D-F3C3-4A84-91FA-F1EB4CF90C98}" type="presParOf" srcId="{06D2213B-CBA3-4FB9-BA39-B94A8301709E}" destId="{D1816F14-ABCF-46F4-8978-333EE483F7C8}" srcOrd="1" destOrd="0" presId="urn:microsoft.com/office/officeart/2005/8/layout/lProcess2"/>
    <dgm:cxn modelId="{E2A54F21-3B91-4055-80B7-93DEDD60E71B}" type="presParOf" srcId="{06D2213B-CBA3-4FB9-BA39-B94A8301709E}" destId="{B1791A06-9F8D-4A3D-84ED-EF3ED1500D88}" srcOrd="2" destOrd="0" presId="urn:microsoft.com/office/officeart/2005/8/layout/lProcess2"/>
    <dgm:cxn modelId="{C2A8C1C3-7853-4B8C-B369-ABCF0F8B4476}" type="presParOf" srcId="{06D2213B-CBA3-4FB9-BA39-B94A8301709E}" destId="{D6922541-76E1-49EB-8C06-9A6DFDE3C7BA}" srcOrd="3" destOrd="0" presId="urn:microsoft.com/office/officeart/2005/8/layout/lProcess2"/>
    <dgm:cxn modelId="{124F5290-6EAD-4416-ABC5-DFDCD1D58689}" type="presParOf" srcId="{06D2213B-CBA3-4FB9-BA39-B94A8301709E}" destId="{4DEC9959-AF39-4308-B22C-DE16A881FD2D}" srcOrd="4" destOrd="0" presId="urn:microsoft.com/office/officeart/2005/8/layout/lProcess2"/>
    <dgm:cxn modelId="{BAD695C9-DE1E-4E4A-96D1-BBFE7EC50011}" type="presParOf" srcId="{06D2213B-CBA3-4FB9-BA39-B94A8301709E}" destId="{76BDF94C-FF43-4A56-8C76-7AF7C78B2846}" srcOrd="5" destOrd="0" presId="urn:microsoft.com/office/officeart/2005/8/layout/lProcess2"/>
    <dgm:cxn modelId="{A0CA9FD7-FE23-4C54-B5F2-28C12C225B8C}" type="presParOf" srcId="{06D2213B-CBA3-4FB9-BA39-B94A8301709E}" destId="{4890AB88-C118-4564-81FA-5953BBFC9A39}" srcOrd="6" destOrd="0" presId="urn:microsoft.com/office/officeart/2005/8/layout/lProcess2"/>
    <dgm:cxn modelId="{13A18BEC-2F05-414E-9AB8-4BF1C72046FF}" type="presParOf" srcId="{06D2213B-CBA3-4FB9-BA39-B94A8301709E}" destId="{288A9CD0-FD6F-41DC-AC2A-A9F1085939BF}" srcOrd="7" destOrd="0" presId="urn:microsoft.com/office/officeart/2005/8/layout/lProcess2"/>
    <dgm:cxn modelId="{715F6B39-7BE0-4642-B211-AD0D1D27F633}" type="presParOf" srcId="{06D2213B-CBA3-4FB9-BA39-B94A8301709E}" destId="{E2411F89-E1B8-4C1B-8920-92AE0213F520}" srcOrd="8" destOrd="0" presId="urn:microsoft.com/office/officeart/2005/8/layout/lProcess2"/>
    <dgm:cxn modelId="{C59937AB-DA20-445C-AE25-9832CA8E1308}" type="presParOf" srcId="{2ECF88E6-640F-4B43-A32B-3E743335A5C8}" destId="{CD0A9228-D7F2-4EA3-8114-F19EE4F9A852}" srcOrd="9" destOrd="0" presId="urn:microsoft.com/office/officeart/2005/8/layout/lProcess2"/>
    <dgm:cxn modelId="{56A80F41-5E07-4500-B1C9-02B0E33A44B3}" type="presParOf" srcId="{2ECF88E6-640F-4B43-A32B-3E743335A5C8}" destId="{2D440320-C971-41F0-AEE9-56C74816BB6E}" srcOrd="10" destOrd="0" presId="urn:microsoft.com/office/officeart/2005/8/layout/lProcess2"/>
    <dgm:cxn modelId="{2E7DD3A0-DB0F-49B7-94C4-B4D4BF58ACD9}" type="presParOf" srcId="{2D440320-C971-41F0-AEE9-56C74816BB6E}" destId="{3760A3A8-2A01-4AD2-BC20-3BABF003B23D}" srcOrd="0" destOrd="0" presId="urn:microsoft.com/office/officeart/2005/8/layout/lProcess2"/>
    <dgm:cxn modelId="{E2F2A602-2769-4816-85EF-503BF4897E59}" type="presParOf" srcId="{2D440320-C971-41F0-AEE9-56C74816BB6E}" destId="{9822C830-9FC7-42A1-B59A-A6E523B51CCD}" srcOrd="1" destOrd="0" presId="urn:microsoft.com/office/officeart/2005/8/layout/lProcess2"/>
    <dgm:cxn modelId="{1FF49146-FFF0-431C-BD6C-BEAC4EE1E9D2}" type="presParOf" srcId="{2D440320-C971-41F0-AEE9-56C74816BB6E}" destId="{83AC3A05-4E81-4F50-9A79-C340DB3E7BA1}" srcOrd="2" destOrd="0" presId="urn:microsoft.com/office/officeart/2005/8/layout/lProcess2"/>
    <dgm:cxn modelId="{3CFFA8F3-457E-4EA7-BB8E-14CECF0DA642}" type="presParOf" srcId="{83AC3A05-4E81-4F50-9A79-C340DB3E7BA1}" destId="{E48AF579-FD32-474A-A3B3-A537C3D10231}" srcOrd="0" destOrd="0" presId="urn:microsoft.com/office/officeart/2005/8/layout/lProcess2"/>
    <dgm:cxn modelId="{BF4CC52C-E09D-4342-884A-72F288B50C51}" type="presParOf" srcId="{E48AF579-FD32-474A-A3B3-A537C3D10231}" destId="{7211D5B9-8274-4578-83AC-3FE47AB99971}" srcOrd="0" destOrd="0" presId="urn:microsoft.com/office/officeart/2005/8/layout/lProcess2"/>
    <dgm:cxn modelId="{CD64D379-FB8D-45A8-8749-B27E6A05233B}" type="presParOf" srcId="{E48AF579-FD32-474A-A3B3-A537C3D10231}" destId="{986A3599-BAB9-4656-8AD3-FF41BBB15E6A}" srcOrd="1" destOrd="0" presId="urn:microsoft.com/office/officeart/2005/8/layout/lProcess2"/>
    <dgm:cxn modelId="{63A4C59F-C811-4B2E-BE48-E8B2C39B269E}" type="presParOf" srcId="{E48AF579-FD32-474A-A3B3-A537C3D10231}" destId="{DDBE0B2E-3FB8-4179-92F5-EE39ADF93533}" srcOrd="2" destOrd="0" presId="urn:microsoft.com/office/officeart/2005/8/layout/lProcess2"/>
    <dgm:cxn modelId="{5117F424-1010-4021-B6E4-7C6F85F80FCD}" type="presParOf" srcId="{E48AF579-FD32-474A-A3B3-A537C3D10231}" destId="{71E1392D-F002-423A-BEFD-348271745F62}" srcOrd="3" destOrd="0" presId="urn:microsoft.com/office/officeart/2005/8/layout/lProcess2"/>
    <dgm:cxn modelId="{F60B9FE2-A73C-481F-89C4-67E705519A45}" type="presParOf" srcId="{E48AF579-FD32-474A-A3B3-A537C3D10231}" destId="{E9E3B4F1-FF7E-4451-874A-E9A45479498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F24C30E-AB81-430B-BEFC-7BC83E64092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1D68EF96-804D-4820-ABA3-2C5DA6711E46}">
      <dgm:prSet phldrT="[Text]" custT="1"/>
      <dgm:spPr/>
      <dgm:t>
        <a:bodyPr/>
        <a:lstStyle/>
        <a:p>
          <a:r>
            <a:rPr lang="en-US" sz="1600" dirty="0"/>
            <a:t>Executive Advisory Board</a:t>
          </a:r>
        </a:p>
      </dgm:t>
    </dgm:pt>
    <dgm:pt modelId="{D9D8D238-5E0E-495F-9EC9-C12F11F18CF7}" type="parTrans" cxnId="{252742DF-6F1E-4D40-8625-2809B40078C4}">
      <dgm:prSet/>
      <dgm:spPr/>
      <dgm:t>
        <a:bodyPr/>
        <a:lstStyle/>
        <a:p>
          <a:endParaRPr lang="en-US"/>
        </a:p>
      </dgm:t>
    </dgm:pt>
    <dgm:pt modelId="{B78093E0-B4E8-4925-96E3-05E13CA9EC45}" type="sibTrans" cxnId="{252742DF-6F1E-4D40-8625-2809B40078C4}">
      <dgm:prSet/>
      <dgm:spPr/>
      <dgm:t>
        <a:bodyPr/>
        <a:lstStyle/>
        <a:p>
          <a:endParaRPr lang="en-US"/>
        </a:p>
      </dgm:t>
    </dgm:pt>
    <dgm:pt modelId="{BF8BEE2E-08B3-4C00-9AB2-F0E3DB160353}">
      <dgm:prSet phldrT="[Text]" custT="1"/>
      <dgm:spPr/>
      <dgm:t>
        <a:bodyPr/>
        <a:lstStyle/>
        <a:p>
          <a:r>
            <a:rPr lang="en-US" sz="1600" dirty="0"/>
            <a:t>Systems Advisory Board</a:t>
          </a:r>
        </a:p>
      </dgm:t>
    </dgm:pt>
    <dgm:pt modelId="{FDCBE473-A379-411C-BD81-5C9AAE7F7DB4}" type="parTrans" cxnId="{9D98D77D-BB0C-4016-8CDF-51E4AF63A1FF}">
      <dgm:prSet/>
      <dgm:spPr/>
      <dgm:t>
        <a:bodyPr/>
        <a:lstStyle/>
        <a:p>
          <a:endParaRPr lang="en-US"/>
        </a:p>
      </dgm:t>
    </dgm:pt>
    <dgm:pt modelId="{3742DB52-57F8-4296-B63D-D711019C1669}" type="sibTrans" cxnId="{9D98D77D-BB0C-4016-8CDF-51E4AF63A1FF}">
      <dgm:prSet/>
      <dgm:spPr/>
      <dgm:t>
        <a:bodyPr/>
        <a:lstStyle/>
        <a:p>
          <a:endParaRPr lang="en-US"/>
        </a:p>
      </dgm:t>
    </dgm:pt>
    <dgm:pt modelId="{17EDED40-F8E5-4AD6-9F15-BB9D14764561}">
      <dgm:prSet phldrT="[Text]" custT="1"/>
      <dgm:spPr/>
      <dgm:t>
        <a:bodyPr/>
        <a:lstStyle/>
        <a:p>
          <a:r>
            <a:rPr lang="en-US" sz="1600" dirty="0"/>
            <a:t>Youth Advisory Board</a:t>
          </a:r>
        </a:p>
      </dgm:t>
    </dgm:pt>
    <dgm:pt modelId="{2E200FE3-2EB7-42EC-87B4-199A2CF68417}" type="parTrans" cxnId="{99B1D218-6835-4AA2-A349-14E40F918822}">
      <dgm:prSet/>
      <dgm:spPr/>
      <dgm:t>
        <a:bodyPr/>
        <a:lstStyle/>
        <a:p>
          <a:endParaRPr lang="en-US"/>
        </a:p>
      </dgm:t>
    </dgm:pt>
    <dgm:pt modelId="{6B267A19-3F7A-416C-A199-08F3EC9325CC}" type="sibTrans" cxnId="{99B1D218-6835-4AA2-A349-14E40F918822}">
      <dgm:prSet/>
      <dgm:spPr/>
      <dgm:t>
        <a:bodyPr/>
        <a:lstStyle/>
        <a:p>
          <a:endParaRPr lang="en-US"/>
        </a:p>
      </dgm:t>
    </dgm:pt>
    <dgm:pt modelId="{DA42B08B-48DB-4064-841F-B34895D3E945}">
      <dgm:prSet phldrT="[Text]" custT="1"/>
      <dgm:spPr>
        <a:solidFill>
          <a:srgbClr val="CC6600"/>
        </a:solidFill>
      </dgm:spPr>
      <dgm:t>
        <a:bodyPr/>
        <a:lstStyle/>
        <a:p>
          <a:r>
            <a:rPr lang="en-US" sz="1600" dirty="0"/>
            <a:t>Youth Justice &amp; Crime Prevention Action Team </a:t>
          </a:r>
        </a:p>
      </dgm:t>
    </dgm:pt>
    <dgm:pt modelId="{04DF8D67-BF92-49AF-B26D-33E64378021B}" type="parTrans" cxnId="{3D1C58FD-F8F3-4B3E-9731-8CC1F2E3BB92}">
      <dgm:prSet/>
      <dgm:spPr/>
      <dgm:t>
        <a:bodyPr/>
        <a:lstStyle/>
        <a:p>
          <a:endParaRPr lang="en-US"/>
        </a:p>
      </dgm:t>
    </dgm:pt>
    <dgm:pt modelId="{00CA4271-51ED-4E45-B431-86381C5C9A2D}" type="sibTrans" cxnId="{3D1C58FD-F8F3-4B3E-9731-8CC1F2E3BB92}">
      <dgm:prSet/>
      <dgm:spPr/>
      <dgm:t>
        <a:bodyPr/>
        <a:lstStyle/>
        <a:p>
          <a:endParaRPr lang="en-US"/>
        </a:p>
      </dgm:t>
    </dgm:pt>
    <dgm:pt modelId="{C5FADA46-1542-4591-AEE3-8ACE7C91D0FF}">
      <dgm:prSet phldrT="[Text]" custT="1"/>
      <dgm:spPr/>
      <dgm:t>
        <a:bodyPr/>
        <a:lstStyle/>
        <a:p>
          <a:r>
            <a:rPr lang="en-US" sz="1600" dirty="0"/>
            <a:t>Youth Opportunities Action Team</a:t>
          </a:r>
        </a:p>
      </dgm:t>
    </dgm:pt>
    <dgm:pt modelId="{936E311B-664D-44D9-B46E-747BEB68FE90}" type="parTrans" cxnId="{0F808844-911F-44D6-8436-947B60EBC91E}">
      <dgm:prSet/>
      <dgm:spPr/>
      <dgm:t>
        <a:bodyPr/>
        <a:lstStyle/>
        <a:p>
          <a:endParaRPr lang="en-US"/>
        </a:p>
      </dgm:t>
    </dgm:pt>
    <dgm:pt modelId="{9E338999-9F73-40E3-B62A-99BE919048C8}" type="sibTrans" cxnId="{0F808844-911F-44D6-8436-947B60EBC91E}">
      <dgm:prSet/>
      <dgm:spPr/>
      <dgm:t>
        <a:bodyPr/>
        <a:lstStyle/>
        <a:p>
          <a:endParaRPr lang="en-US"/>
        </a:p>
      </dgm:t>
    </dgm:pt>
    <dgm:pt modelId="{3AAE0F70-A5E2-4B93-9E2D-E31CC69C6D40}">
      <dgm:prSet phldrT="[Text]" custT="1"/>
      <dgm:spPr/>
      <dgm:t>
        <a:bodyPr/>
        <a:lstStyle/>
        <a:p>
          <a:r>
            <a:rPr lang="en-US" sz="1600" dirty="0"/>
            <a:t>HEAT Youth CAB Participation                    (HEAT CAB)</a:t>
          </a:r>
        </a:p>
      </dgm:t>
    </dgm:pt>
    <dgm:pt modelId="{C947BD1A-E9D7-46E3-9C7B-082B231A194B}" type="sibTrans" cxnId="{4AA8D866-07B2-4E57-AB8B-90CE7B31A51B}">
      <dgm:prSet/>
      <dgm:spPr/>
      <dgm:t>
        <a:bodyPr/>
        <a:lstStyle/>
        <a:p>
          <a:endParaRPr lang="en-US"/>
        </a:p>
      </dgm:t>
    </dgm:pt>
    <dgm:pt modelId="{042854E0-C31B-4659-94F1-B000D62E168F}" type="parTrans" cxnId="{4AA8D866-07B2-4E57-AB8B-90CE7B31A51B}">
      <dgm:prSet/>
      <dgm:spPr/>
      <dgm:t>
        <a:bodyPr/>
        <a:lstStyle/>
        <a:p>
          <a:endParaRPr lang="en-US"/>
        </a:p>
      </dgm:t>
    </dgm:pt>
    <dgm:pt modelId="{070ACD68-CC26-4EED-980D-A8D3C2086B9E}">
      <dgm:prSet phldrT="[Text]" custT="1"/>
      <dgm:spPr/>
      <dgm:t>
        <a:bodyPr/>
        <a:lstStyle/>
        <a:p>
          <a:r>
            <a:rPr lang="en-US" sz="1600" dirty="0"/>
            <a:t>Action Teams</a:t>
          </a:r>
        </a:p>
      </dgm:t>
    </dgm:pt>
    <dgm:pt modelId="{AF4F2EDC-D5D7-4FFD-9DF1-58000920D531}" type="parTrans" cxnId="{9D34F877-A5E9-46E2-8392-5B630A44B19E}">
      <dgm:prSet/>
      <dgm:spPr/>
      <dgm:t>
        <a:bodyPr/>
        <a:lstStyle/>
        <a:p>
          <a:endParaRPr lang="en-US"/>
        </a:p>
      </dgm:t>
    </dgm:pt>
    <dgm:pt modelId="{1487C85D-1004-4C4E-AEAA-CF821EB38621}" type="sibTrans" cxnId="{9D34F877-A5E9-46E2-8392-5B630A44B19E}">
      <dgm:prSet/>
      <dgm:spPr/>
      <dgm:t>
        <a:bodyPr/>
        <a:lstStyle/>
        <a:p>
          <a:endParaRPr lang="en-US"/>
        </a:p>
      </dgm:t>
    </dgm:pt>
    <dgm:pt modelId="{0A690429-CD32-471A-ACD6-AAAF2B1C5B0A}">
      <dgm:prSet phldrT="[Text]" custT="1"/>
      <dgm:spPr/>
      <dgm:t>
        <a:bodyPr/>
        <a:lstStyle/>
        <a:p>
          <a:r>
            <a:rPr lang="en-US" sz="1600" dirty="0"/>
            <a:t>NWMS ThrYve </a:t>
          </a:r>
        </a:p>
        <a:p>
          <a:r>
            <a:rPr lang="en-US" sz="1600" dirty="0"/>
            <a:t>Action Team</a:t>
          </a:r>
        </a:p>
      </dgm:t>
    </dgm:pt>
    <dgm:pt modelId="{0CB401C4-DA99-4EA3-B786-67987010921C}" type="parTrans" cxnId="{4FEEAA3F-9F35-41BC-AA0E-97D5F983B370}">
      <dgm:prSet/>
      <dgm:spPr/>
      <dgm:t>
        <a:bodyPr/>
        <a:lstStyle/>
        <a:p>
          <a:endParaRPr lang="en-US"/>
        </a:p>
      </dgm:t>
    </dgm:pt>
    <dgm:pt modelId="{18C18D57-6A56-403A-98E4-317479E7DF75}" type="sibTrans" cxnId="{4FEEAA3F-9F35-41BC-AA0E-97D5F983B370}">
      <dgm:prSet/>
      <dgm:spPr/>
      <dgm:t>
        <a:bodyPr/>
        <a:lstStyle/>
        <a:p>
          <a:endParaRPr lang="en-US"/>
        </a:p>
      </dgm:t>
    </dgm:pt>
    <dgm:pt modelId="{79E1EE53-C4E9-4447-87AC-5FD2CA8A4F5B}">
      <dgm:prSet phldrT="[Text]" custT="1"/>
      <dgm:spPr/>
      <dgm:t>
        <a:bodyPr/>
        <a:lstStyle/>
        <a:p>
          <a:r>
            <a:rPr lang="en-US" sz="1600" dirty="0"/>
            <a:t>Sumner ThrYve </a:t>
          </a:r>
        </a:p>
        <a:p>
          <a:r>
            <a:rPr lang="en-US" sz="1600" dirty="0"/>
            <a:t>Action Team</a:t>
          </a:r>
        </a:p>
      </dgm:t>
    </dgm:pt>
    <dgm:pt modelId="{36435CBC-6D58-4EFB-9BEA-CD696CD8AD11}" type="parTrans" cxnId="{CEB790E6-458A-4EB2-84C5-05BFF59CA7A0}">
      <dgm:prSet/>
      <dgm:spPr/>
      <dgm:t>
        <a:bodyPr/>
        <a:lstStyle/>
        <a:p>
          <a:endParaRPr lang="en-US"/>
        </a:p>
      </dgm:t>
    </dgm:pt>
    <dgm:pt modelId="{690EE7F3-5922-4A5E-9BA0-C800245FC6D5}" type="sibTrans" cxnId="{CEB790E6-458A-4EB2-84C5-05BFF59CA7A0}">
      <dgm:prSet/>
      <dgm:spPr/>
      <dgm:t>
        <a:bodyPr/>
        <a:lstStyle/>
        <a:p>
          <a:endParaRPr lang="en-US"/>
        </a:p>
      </dgm:t>
    </dgm:pt>
    <dgm:pt modelId="{B8CEE17E-FF5E-45C1-84E3-93714E6CBEF6}">
      <dgm:prSet phldrT="[Text]" custT="1"/>
      <dgm:spPr/>
      <dgm:t>
        <a:bodyPr/>
        <a:lstStyle/>
        <a:p>
          <a:r>
            <a:rPr lang="en-US" sz="1600" dirty="0"/>
            <a:t>WYHS ThrYve </a:t>
          </a:r>
        </a:p>
        <a:p>
          <a:r>
            <a:rPr lang="en-US" sz="1600" dirty="0"/>
            <a:t>Action Team</a:t>
          </a:r>
        </a:p>
      </dgm:t>
    </dgm:pt>
    <dgm:pt modelId="{746F9A42-2490-4E5E-9BB8-0B0B0C55C162}" type="parTrans" cxnId="{D1E5CB90-0863-4BCC-881F-8E1C579EE719}">
      <dgm:prSet/>
      <dgm:spPr/>
      <dgm:t>
        <a:bodyPr/>
        <a:lstStyle/>
        <a:p>
          <a:endParaRPr lang="en-US"/>
        </a:p>
      </dgm:t>
    </dgm:pt>
    <dgm:pt modelId="{C3EEEA42-5579-476C-863E-D5BC0134BB23}" type="sibTrans" cxnId="{D1E5CB90-0863-4BCC-881F-8E1C579EE719}">
      <dgm:prSet/>
      <dgm:spPr/>
      <dgm:t>
        <a:bodyPr/>
        <a:lstStyle/>
        <a:p>
          <a:endParaRPr lang="en-US"/>
        </a:p>
      </dgm:t>
    </dgm:pt>
    <dgm:pt modelId="{9DCB859C-E9B5-4472-AAEF-0213521694BF}">
      <dgm:prSet phldrT="[Text]" custT="1"/>
      <dgm:spPr/>
      <dgm:t>
        <a:bodyPr/>
        <a:lstStyle/>
        <a:p>
          <a:r>
            <a:rPr lang="en-US" sz="1600" dirty="0"/>
            <a:t>HPS ThrYve Action Team</a:t>
          </a:r>
        </a:p>
      </dgm:t>
    </dgm:pt>
    <dgm:pt modelId="{DB85CDA7-8097-4963-BA4A-67673B42CA7D}" type="parTrans" cxnId="{D58EE7EF-F84A-435C-8D1B-B0AEC2B37788}">
      <dgm:prSet/>
      <dgm:spPr/>
      <dgm:t>
        <a:bodyPr/>
        <a:lstStyle/>
        <a:p>
          <a:endParaRPr lang="en-US"/>
        </a:p>
      </dgm:t>
    </dgm:pt>
    <dgm:pt modelId="{85CDE09F-1804-4CE3-9795-987B39442E83}" type="sibTrans" cxnId="{D58EE7EF-F84A-435C-8D1B-B0AEC2B37788}">
      <dgm:prSet/>
      <dgm:spPr/>
      <dgm:t>
        <a:bodyPr/>
        <a:lstStyle/>
        <a:p>
          <a:endParaRPr lang="en-US"/>
        </a:p>
      </dgm:t>
    </dgm:pt>
    <dgm:pt modelId="{8C1837AD-2D6C-48BD-B843-5B51636F08CF}">
      <dgm:prSet phldrT="[Text]" custT="1"/>
      <dgm:spPr/>
      <dgm:t>
        <a:bodyPr/>
        <a:lstStyle/>
        <a:p>
          <a:r>
            <a:rPr lang="en-US" sz="1600" dirty="0"/>
            <a:t>After-School ThrYve Action Team</a:t>
          </a:r>
        </a:p>
      </dgm:t>
    </dgm:pt>
    <dgm:pt modelId="{DC0A8F43-682E-458A-8397-E1BDD15F51A3}" type="parTrans" cxnId="{0882CD77-F0B8-4761-A91A-967875518E35}">
      <dgm:prSet/>
      <dgm:spPr/>
      <dgm:t>
        <a:bodyPr/>
        <a:lstStyle/>
        <a:p>
          <a:endParaRPr lang="en-US"/>
        </a:p>
      </dgm:t>
    </dgm:pt>
    <dgm:pt modelId="{3DFFD699-5BC1-4DA3-8857-BAC7500D7D0E}" type="sibTrans" cxnId="{0882CD77-F0B8-4761-A91A-967875518E35}">
      <dgm:prSet/>
      <dgm:spPr/>
      <dgm:t>
        <a:bodyPr/>
        <a:lstStyle/>
        <a:p>
          <a:endParaRPr lang="en-US"/>
        </a:p>
      </dgm:t>
    </dgm:pt>
    <dgm:pt modelId="{D9FBFCB5-5707-4E64-86D1-64BDDE7B5258}">
      <dgm:prSet phldrT="[Text]" custT="1"/>
      <dgm:spPr/>
      <dgm:t>
        <a:bodyPr/>
        <a:lstStyle/>
        <a:p>
          <a:r>
            <a:rPr lang="en-US" sz="1600" dirty="0"/>
            <a:t>College, Education, &amp; Career Team</a:t>
          </a:r>
        </a:p>
      </dgm:t>
    </dgm:pt>
    <dgm:pt modelId="{6549C758-D7FD-43EB-A7B4-83042687A33B}" type="parTrans" cxnId="{AB29FE3D-301A-4F55-83B6-4F3360BE5BB4}">
      <dgm:prSet/>
      <dgm:spPr/>
      <dgm:t>
        <a:bodyPr/>
        <a:lstStyle/>
        <a:p>
          <a:endParaRPr lang="en-US"/>
        </a:p>
      </dgm:t>
    </dgm:pt>
    <dgm:pt modelId="{D192A142-C4C6-4D0B-9FDE-55A54365B945}" type="sibTrans" cxnId="{AB29FE3D-301A-4F55-83B6-4F3360BE5BB4}">
      <dgm:prSet/>
      <dgm:spPr/>
      <dgm:t>
        <a:bodyPr/>
        <a:lstStyle/>
        <a:p>
          <a:endParaRPr lang="en-US"/>
        </a:p>
      </dgm:t>
    </dgm:pt>
    <dgm:pt modelId="{4B2194FD-3027-4D22-91B9-ED85977B1C47}">
      <dgm:prSet phldrT="[Text]" custT="1"/>
      <dgm:spPr/>
      <dgm:t>
        <a:bodyPr/>
        <a:lstStyle/>
        <a:p>
          <a:r>
            <a:rPr lang="en-US" sz="1600" dirty="0"/>
            <a:t>OOS Time Programming Team</a:t>
          </a:r>
        </a:p>
      </dgm:t>
    </dgm:pt>
    <dgm:pt modelId="{081E166E-BA64-44D4-9FBC-77C11D5986A9}" type="parTrans" cxnId="{4391123F-A7EE-4A48-8CC6-FCDFC62EF333}">
      <dgm:prSet/>
      <dgm:spPr/>
      <dgm:t>
        <a:bodyPr/>
        <a:lstStyle/>
        <a:p>
          <a:endParaRPr lang="en-US"/>
        </a:p>
      </dgm:t>
    </dgm:pt>
    <dgm:pt modelId="{4F7BCDEC-FC6B-48BE-BE86-F2A9EC62E4CB}" type="sibTrans" cxnId="{4391123F-A7EE-4A48-8CC6-FCDFC62EF333}">
      <dgm:prSet/>
      <dgm:spPr/>
      <dgm:t>
        <a:bodyPr/>
        <a:lstStyle/>
        <a:p>
          <a:endParaRPr lang="en-US"/>
        </a:p>
      </dgm:t>
    </dgm:pt>
    <dgm:pt modelId="{56042628-47F7-43D0-8C83-A9AC9CBBD426}">
      <dgm:prSet phldrT="[Text]" custT="1"/>
      <dgm:spPr/>
      <dgm:t>
        <a:bodyPr/>
        <a:lstStyle/>
        <a:p>
          <a:r>
            <a:rPr lang="en-US" sz="1600" dirty="0"/>
            <a:t>Parent, Family, &amp; Community Engagement Action Team</a:t>
          </a:r>
        </a:p>
      </dgm:t>
    </dgm:pt>
    <dgm:pt modelId="{548684B3-729E-49F5-9C64-49859B0E90E2}" type="parTrans" cxnId="{2C3E80B2-DE1E-469F-BC94-F3099582C770}">
      <dgm:prSet/>
      <dgm:spPr/>
      <dgm:t>
        <a:bodyPr/>
        <a:lstStyle/>
        <a:p>
          <a:endParaRPr lang="en-US"/>
        </a:p>
      </dgm:t>
    </dgm:pt>
    <dgm:pt modelId="{1A6B78AB-902F-4E0C-B3DE-E5434F69A5B2}" type="sibTrans" cxnId="{2C3E80B2-DE1E-469F-BC94-F3099582C770}">
      <dgm:prSet/>
      <dgm:spPr/>
      <dgm:t>
        <a:bodyPr/>
        <a:lstStyle/>
        <a:p>
          <a:endParaRPr lang="en-US"/>
        </a:p>
      </dgm:t>
    </dgm:pt>
    <dgm:pt modelId="{6F8640CA-73DF-4532-B40B-C9319091A109}">
      <dgm:prSet phldrT="[Text]"/>
      <dgm:spPr/>
      <dgm:t>
        <a:bodyPr/>
        <a:lstStyle/>
        <a:p>
          <a:r>
            <a:rPr lang="en-US" dirty="0"/>
            <a:t>Parent &amp; Family Team</a:t>
          </a:r>
        </a:p>
      </dgm:t>
    </dgm:pt>
    <dgm:pt modelId="{622D6EAA-9F9A-4858-B8C6-EEDEEA7C4869}" type="parTrans" cxnId="{0741C37F-2C8D-481F-B2DA-1E23BC07FF61}">
      <dgm:prSet/>
      <dgm:spPr/>
      <dgm:t>
        <a:bodyPr/>
        <a:lstStyle/>
        <a:p>
          <a:endParaRPr lang="en-US"/>
        </a:p>
      </dgm:t>
    </dgm:pt>
    <dgm:pt modelId="{779199D1-5465-4DBF-AA10-2797AB7FA993}" type="sibTrans" cxnId="{0741C37F-2C8D-481F-B2DA-1E23BC07FF61}">
      <dgm:prSet/>
      <dgm:spPr/>
      <dgm:t>
        <a:bodyPr/>
        <a:lstStyle/>
        <a:p>
          <a:endParaRPr lang="en-US"/>
        </a:p>
      </dgm:t>
    </dgm:pt>
    <dgm:pt modelId="{4CB08896-EA93-43FE-949D-BB15782E94A0}">
      <dgm:prSet phldrT="[Text]"/>
      <dgm:spPr/>
      <dgm:t>
        <a:bodyPr/>
        <a:lstStyle/>
        <a:p>
          <a:r>
            <a:rPr lang="en-US" dirty="0"/>
            <a:t>Community &amp; Faith Team</a:t>
          </a:r>
        </a:p>
      </dgm:t>
    </dgm:pt>
    <dgm:pt modelId="{0491C40E-3C22-4303-A431-97EEA106236E}" type="parTrans" cxnId="{87F0C652-D6F6-478F-9526-5D03C4B33664}">
      <dgm:prSet/>
      <dgm:spPr/>
      <dgm:t>
        <a:bodyPr/>
        <a:lstStyle/>
        <a:p>
          <a:endParaRPr lang="en-US"/>
        </a:p>
      </dgm:t>
    </dgm:pt>
    <dgm:pt modelId="{C0D25A64-594D-4E66-A202-7CF527FA1E8A}" type="sibTrans" cxnId="{87F0C652-D6F6-478F-9526-5D03C4B33664}">
      <dgm:prSet/>
      <dgm:spPr/>
      <dgm:t>
        <a:bodyPr/>
        <a:lstStyle/>
        <a:p>
          <a:endParaRPr lang="en-US"/>
        </a:p>
      </dgm:t>
    </dgm:pt>
    <dgm:pt modelId="{9F3CA466-93FB-4FEA-BC87-9C9CF5251A84}">
      <dgm:prSet phldrT="[Text]" custT="1"/>
      <dgm:spPr>
        <a:solidFill>
          <a:srgbClr val="CC6600"/>
        </a:solidFill>
      </dgm:spPr>
      <dgm:t>
        <a:bodyPr/>
        <a:lstStyle/>
        <a:p>
          <a:r>
            <a:rPr lang="en-US" sz="1600" dirty="0"/>
            <a:t>Trauma, Social Service, &amp; Support  Action Team</a:t>
          </a:r>
        </a:p>
      </dgm:t>
    </dgm:pt>
    <dgm:pt modelId="{6A44C405-3A6A-4905-9274-DDD39BF0ECB1}" type="parTrans" cxnId="{8D82A513-BC48-44A6-9B42-0B6564EDEC60}">
      <dgm:prSet/>
      <dgm:spPr/>
      <dgm:t>
        <a:bodyPr/>
        <a:lstStyle/>
        <a:p>
          <a:endParaRPr lang="en-US"/>
        </a:p>
      </dgm:t>
    </dgm:pt>
    <dgm:pt modelId="{4E612461-4B7B-49FA-8190-C826579183ED}" type="sibTrans" cxnId="{8D82A513-BC48-44A6-9B42-0B6564EDEC60}">
      <dgm:prSet/>
      <dgm:spPr/>
      <dgm:t>
        <a:bodyPr/>
        <a:lstStyle/>
        <a:p>
          <a:endParaRPr lang="en-US"/>
        </a:p>
      </dgm:t>
    </dgm:pt>
    <dgm:pt modelId="{11F988B3-A504-4FE2-A78C-B8BD47808D41}">
      <dgm:prSet phldrT="[Text]" custT="1"/>
      <dgm:spPr>
        <a:solidFill>
          <a:srgbClr val="CC6600"/>
        </a:solidFill>
      </dgm:spPr>
      <dgm:t>
        <a:bodyPr/>
        <a:lstStyle/>
        <a:p>
          <a:r>
            <a:rPr lang="en-US" sz="1600" dirty="0"/>
            <a:t>JCAB</a:t>
          </a:r>
        </a:p>
      </dgm:t>
    </dgm:pt>
    <dgm:pt modelId="{9009D510-7D4A-41B6-96BE-8ADED2620FB0}" type="parTrans" cxnId="{FD6C9EAB-0EC9-433B-906C-DEEA81182006}">
      <dgm:prSet/>
      <dgm:spPr/>
      <dgm:t>
        <a:bodyPr/>
        <a:lstStyle/>
        <a:p>
          <a:endParaRPr lang="en-US"/>
        </a:p>
      </dgm:t>
    </dgm:pt>
    <dgm:pt modelId="{ED4CDE5D-DD66-47FC-9699-B506AC10BD52}" type="sibTrans" cxnId="{FD6C9EAB-0EC9-433B-906C-DEEA81182006}">
      <dgm:prSet/>
      <dgm:spPr/>
      <dgm:t>
        <a:bodyPr/>
        <a:lstStyle/>
        <a:p>
          <a:endParaRPr lang="en-US"/>
        </a:p>
      </dgm:t>
    </dgm:pt>
    <dgm:pt modelId="{36BE609D-012E-4AB5-929B-44283E5C0D24}">
      <dgm:prSet phldrT="[Text]" custT="1"/>
      <dgm:spPr>
        <a:solidFill>
          <a:srgbClr val="CC6600"/>
        </a:solidFill>
      </dgm:spPr>
      <dgm:t>
        <a:bodyPr/>
        <a:lstStyle/>
        <a:p>
          <a:r>
            <a:rPr lang="en-US" sz="1600" dirty="0"/>
            <a:t>JIAC</a:t>
          </a:r>
        </a:p>
      </dgm:t>
    </dgm:pt>
    <dgm:pt modelId="{1A9D8D24-497C-4A73-A322-2C45E7BA6866}" type="parTrans" cxnId="{CF4CE9A5-609C-4D9E-9306-FDAC2F11EC5B}">
      <dgm:prSet/>
      <dgm:spPr/>
      <dgm:t>
        <a:bodyPr/>
        <a:lstStyle/>
        <a:p>
          <a:endParaRPr lang="en-US"/>
        </a:p>
      </dgm:t>
    </dgm:pt>
    <dgm:pt modelId="{6AF7CD11-5944-4A09-B717-00C326300C2F}" type="sibTrans" cxnId="{CF4CE9A5-609C-4D9E-9306-FDAC2F11EC5B}">
      <dgm:prSet/>
      <dgm:spPr/>
      <dgm:t>
        <a:bodyPr/>
        <a:lstStyle/>
        <a:p>
          <a:endParaRPr lang="en-US"/>
        </a:p>
      </dgm:t>
    </dgm:pt>
    <dgm:pt modelId="{A4B27174-E6A0-44AA-B437-EAF801A0DF0F}">
      <dgm:prSet phldrT="[Text]" custT="1"/>
      <dgm:spPr>
        <a:solidFill>
          <a:srgbClr val="CC6600"/>
        </a:solidFill>
      </dgm:spPr>
      <dgm:t>
        <a:bodyPr/>
        <a:lstStyle/>
        <a:p>
          <a:r>
            <a:rPr lang="en-US" sz="1600" dirty="0"/>
            <a:t>YJCE Collaborative</a:t>
          </a:r>
        </a:p>
      </dgm:t>
    </dgm:pt>
    <dgm:pt modelId="{B7795A0B-08F4-4B08-B075-DC81ACDDB614}" type="parTrans" cxnId="{7C5C0228-62A6-41A0-BF45-4197720FE1D1}">
      <dgm:prSet/>
      <dgm:spPr/>
      <dgm:t>
        <a:bodyPr/>
        <a:lstStyle/>
        <a:p>
          <a:endParaRPr lang="en-US"/>
        </a:p>
      </dgm:t>
    </dgm:pt>
    <dgm:pt modelId="{793AB295-58E0-49ED-926D-1DF8374D6098}" type="sibTrans" cxnId="{7C5C0228-62A6-41A0-BF45-4197720FE1D1}">
      <dgm:prSet/>
      <dgm:spPr/>
      <dgm:t>
        <a:bodyPr/>
        <a:lstStyle/>
        <a:p>
          <a:endParaRPr lang="en-US"/>
        </a:p>
      </dgm:t>
    </dgm:pt>
    <dgm:pt modelId="{ED79A9E4-95E6-4272-A749-6BDFE93F0238}">
      <dgm:prSet phldrT="[Text]" custT="1"/>
      <dgm:spPr>
        <a:solidFill>
          <a:srgbClr val="CC6600"/>
        </a:solidFill>
      </dgm:spPr>
      <dgm:t>
        <a:bodyPr/>
        <a:lstStyle/>
        <a:p>
          <a:r>
            <a:rPr lang="en-US" sz="1600" dirty="0"/>
            <a:t>YJCE Team</a:t>
          </a:r>
        </a:p>
      </dgm:t>
    </dgm:pt>
    <dgm:pt modelId="{655E66CA-0D51-443C-B4D0-741890C3431A}" type="sibTrans" cxnId="{4214C55C-C573-4355-961B-30C1108CBAB9}">
      <dgm:prSet/>
      <dgm:spPr/>
      <dgm:t>
        <a:bodyPr/>
        <a:lstStyle/>
        <a:p>
          <a:endParaRPr lang="en-US"/>
        </a:p>
      </dgm:t>
    </dgm:pt>
    <dgm:pt modelId="{3146737E-9CF9-4B56-A4C6-38BF3DB3872C}" type="parTrans" cxnId="{4214C55C-C573-4355-961B-30C1108CBAB9}">
      <dgm:prSet/>
      <dgm:spPr/>
      <dgm:t>
        <a:bodyPr/>
        <a:lstStyle/>
        <a:p>
          <a:endParaRPr lang="en-US"/>
        </a:p>
      </dgm:t>
    </dgm:pt>
    <dgm:pt modelId="{0246E6A9-EC64-448A-8449-04FDF0FC7F69}">
      <dgm:prSet phldrT="[Text]" custT="1"/>
      <dgm:spPr>
        <a:solidFill>
          <a:srgbClr val="CC6600"/>
        </a:solidFill>
      </dgm:spPr>
      <dgm:t>
        <a:bodyPr/>
        <a:lstStyle/>
        <a:p>
          <a:r>
            <a:rPr lang="en-US" sz="1600" dirty="0"/>
            <a:t>Crime Prevention Team</a:t>
          </a:r>
        </a:p>
      </dgm:t>
    </dgm:pt>
    <dgm:pt modelId="{C969AAAF-545E-45FD-8066-4294336FFED2}" type="parTrans" cxnId="{0D3E8EE9-7514-408B-B14E-419CD97778C6}">
      <dgm:prSet/>
      <dgm:spPr/>
      <dgm:t>
        <a:bodyPr/>
        <a:lstStyle/>
        <a:p>
          <a:endParaRPr lang="en-US"/>
        </a:p>
      </dgm:t>
    </dgm:pt>
    <dgm:pt modelId="{3DA0327F-1D20-4520-A69C-544F6AA509D0}" type="sibTrans" cxnId="{0D3E8EE9-7514-408B-B14E-419CD97778C6}">
      <dgm:prSet/>
      <dgm:spPr/>
      <dgm:t>
        <a:bodyPr/>
        <a:lstStyle/>
        <a:p>
          <a:endParaRPr lang="en-US"/>
        </a:p>
      </dgm:t>
    </dgm:pt>
    <dgm:pt modelId="{297E9E7B-0E58-45A9-8866-54E9AF42DFCB}" type="pres">
      <dgm:prSet presAssocID="{8F24C30E-AB81-430B-BEFC-7BC83E640923}" presName="hierChild1" presStyleCnt="0">
        <dgm:presLayoutVars>
          <dgm:orgChart val="1"/>
          <dgm:chPref val="1"/>
          <dgm:dir/>
          <dgm:animOne val="branch"/>
          <dgm:animLvl val="lvl"/>
          <dgm:resizeHandles/>
        </dgm:presLayoutVars>
      </dgm:prSet>
      <dgm:spPr/>
    </dgm:pt>
    <dgm:pt modelId="{D094D23E-E516-43B6-B5D8-CAAEB86BC4E7}" type="pres">
      <dgm:prSet presAssocID="{1D68EF96-804D-4820-ABA3-2C5DA6711E46}" presName="hierRoot1" presStyleCnt="0">
        <dgm:presLayoutVars>
          <dgm:hierBranch val="init"/>
        </dgm:presLayoutVars>
      </dgm:prSet>
      <dgm:spPr/>
    </dgm:pt>
    <dgm:pt modelId="{C1B4C473-CAF9-46E8-B0BE-79B7952257B1}" type="pres">
      <dgm:prSet presAssocID="{1D68EF96-804D-4820-ABA3-2C5DA6711E46}" presName="rootComposite1" presStyleCnt="0"/>
      <dgm:spPr/>
    </dgm:pt>
    <dgm:pt modelId="{00A2CBE3-9B00-4D84-96EF-F14C0284F337}" type="pres">
      <dgm:prSet presAssocID="{1D68EF96-804D-4820-ABA3-2C5DA6711E46}" presName="rootText1" presStyleLbl="node0" presStyleIdx="0" presStyleCnt="3">
        <dgm:presLayoutVars>
          <dgm:chPref val="3"/>
        </dgm:presLayoutVars>
      </dgm:prSet>
      <dgm:spPr/>
    </dgm:pt>
    <dgm:pt modelId="{5B893F4F-0183-45F5-AC4B-E23BD1CE1DB9}" type="pres">
      <dgm:prSet presAssocID="{1D68EF96-804D-4820-ABA3-2C5DA6711E46}" presName="rootConnector1" presStyleLbl="node1" presStyleIdx="0" presStyleCnt="0"/>
      <dgm:spPr/>
    </dgm:pt>
    <dgm:pt modelId="{FC9B8439-2CB0-4A98-9C77-2EB7150B5533}" type="pres">
      <dgm:prSet presAssocID="{1D68EF96-804D-4820-ABA3-2C5DA6711E46}" presName="hierChild2" presStyleCnt="0"/>
      <dgm:spPr/>
    </dgm:pt>
    <dgm:pt modelId="{D6997E38-08CF-4D7E-8B8B-083D20F52467}" type="pres">
      <dgm:prSet presAssocID="{1D68EF96-804D-4820-ABA3-2C5DA6711E46}" presName="hierChild3" presStyleCnt="0"/>
      <dgm:spPr/>
    </dgm:pt>
    <dgm:pt modelId="{BCFABF3A-B79B-47AB-A046-2A2B13EBE2D4}" type="pres">
      <dgm:prSet presAssocID="{BF8BEE2E-08B3-4C00-9AB2-F0E3DB160353}" presName="hierRoot1" presStyleCnt="0">
        <dgm:presLayoutVars>
          <dgm:hierBranch val="init"/>
        </dgm:presLayoutVars>
      </dgm:prSet>
      <dgm:spPr/>
    </dgm:pt>
    <dgm:pt modelId="{4164BD03-B927-4D43-9180-B2D7DBF1B07E}" type="pres">
      <dgm:prSet presAssocID="{BF8BEE2E-08B3-4C00-9AB2-F0E3DB160353}" presName="rootComposite1" presStyleCnt="0"/>
      <dgm:spPr/>
    </dgm:pt>
    <dgm:pt modelId="{EA8628B5-EBF4-4DE5-BE09-FC54E6CA96BF}" type="pres">
      <dgm:prSet presAssocID="{BF8BEE2E-08B3-4C00-9AB2-F0E3DB160353}" presName="rootText1" presStyleLbl="node0" presStyleIdx="1" presStyleCnt="3">
        <dgm:presLayoutVars>
          <dgm:chPref val="3"/>
        </dgm:presLayoutVars>
      </dgm:prSet>
      <dgm:spPr/>
    </dgm:pt>
    <dgm:pt modelId="{6197B93F-D031-45E5-B679-90034243A5E0}" type="pres">
      <dgm:prSet presAssocID="{BF8BEE2E-08B3-4C00-9AB2-F0E3DB160353}" presName="rootConnector1" presStyleLbl="node1" presStyleIdx="0" presStyleCnt="0"/>
      <dgm:spPr/>
    </dgm:pt>
    <dgm:pt modelId="{648268B1-CB40-4FE9-9902-D37C4938F9BB}" type="pres">
      <dgm:prSet presAssocID="{BF8BEE2E-08B3-4C00-9AB2-F0E3DB160353}" presName="hierChild2" presStyleCnt="0"/>
      <dgm:spPr/>
    </dgm:pt>
    <dgm:pt modelId="{EA944CE7-FFC7-4566-8A89-5DD1BB4A5627}" type="pres">
      <dgm:prSet presAssocID="{AF4F2EDC-D5D7-4FFD-9DF1-58000920D531}" presName="Name64" presStyleLbl="parChTrans1D2" presStyleIdx="0" presStyleCnt="5"/>
      <dgm:spPr/>
    </dgm:pt>
    <dgm:pt modelId="{E87B5821-66D9-4AC1-B6D9-893E7D05A592}" type="pres">
      <dgm:prSet presAssocID="{070ACD68-CC26-4EED-980D-A8D3C2086B9E}" presName="hierRoot2" presStyleCnt="0">
        <dgm:presLayoutVars>
          <dgm:hierBranch val="init"/>
        </dgm:presLayoutVars>
      </dgm:prSet>
      <dgm:spPr/>
    </dgm:pt>
    <dgm:pt modelId="{37B0FEA8-D21F-460E-A20E-EF3331813A98}" type="pres">
      <dgm:prSet presAssocID="{070ACD68-CC26-4EED-980D-A8D3C2086B9E}" presName="rootComposite" presStyleCnt="0"/>
      <dgm:spPr/>
    </dgm:pt>
    <dgm:pt modelId="{9A42BF5E-09E2-4BD1-B4DB-C8252330B81B}" type="pres">
      <dgm:prSet presAssocID="{070ACD68-CC26-4EED-980D-A8D3C2086B9E}" presName="rootText" presStyleLbl="node2" presStyleIdx="0" presStyleCnt="5">
        <dgm:presLayoutVars>
          <dgm:chPref val="3"/>
        </dgm:presLayoutVars>
      </dgm:prSet>
      <dgm:spPr/>
    </dgm:pt>
    <dgm:pt modelId="{FC238C45-C0C3-47DB-9F35-5DFFBD4B7804}" type="pres">
      <dgm:prSet presAssocID="{070ACD68-CC26-4EED-980D-A8D3C2086B9E}" presName="rootConnector" presStyleLbl="node2" presStyleIdx="0" presStyleCnt="5"/>
      <dgm:spPr/>
    </dgm:pt>
    <dgm:pt modelId="{45DA2DC6-87F8-49AE-B3A0-252414590478}" type="pres">
      <dgm:prSet presAssocID="{070ACD68-CC26-4EED-980D-A8D3C2086B9E}" presName="hierChild4" presStyleCnt="0"/>
      <dgm:spPr/>
    </dgm:pt>
    <dgm:pt modelId="{90D4B2A5-DC8E-4BE5-A667-2255C433F9EC}" type="pres">
      <dgm:prSet presAssocID="{04DF8D67-BF92-49AF-B26D-33E64378021B}" presName="Name64" presStyleLbl="parChTrans1D3" presStyleIdx="0" presStyleCnt="6"/>
      <dgm:spPr/>
    </dgm:pt>
    <dgm:pt modelId="{9F3D8BDB-7312-4B45-BF48-21D6FD7516EE}" type="pres">
      <dgm:prSet presAssocID="{DA42B08B-48DB-4064-841F-B34895D3E945}" presName="hierRoot2" presStyleCnt="0">
        <dgm:presLayoutVars>
          <dgm:hierBranch val="init"/>
        </dgm:presLayoutVars>
      </dgm:prSet>
      <dgm:spPr/>
    </dgm:pt>
    <dgm:pt modelId="{123CDD38-C3C1-459F-B6A3-214BEF12B64C}" type="pres">
      <dgm:prSet presAssocID="{DA42B08B-48DB-4064-841F-B34895D3E945}" presName="rootComposite" presStyleCnt="0"/>
      <dgm:spPr/>
    </dgm:pt>
    <dgm:pt modelId="{0810C635-1EE9-4F72-BCB2-40A01A80341B}" type="pres">
      <dgm:prSet presAssocID="{DA42B08B-48DB-4064-841F-B34895D3E945}" presName="rootText" presStyleLbl="node3" presStyleIdx="0" presStyleCnt="6" custScaleX="100484" custScaleY="189716">
        <dgm:presLayoutVars>
          <dgm:chPref val="3"/>
        </dgm:presLayoutVars>
      </dgm:prSet>
      <dgm:spPr/>
    </dgm:pt>
    <dgm:pt modelId="{E4058123-86C2-4610-B7D3-87DFC2A37834}" type="pres">
      <dgm:prSet presAssocID="{DA42B08B-48DB-4064-841F-B34895D3E945}" presName="rootConnector" presStyleLbl="node3" presStyleIdx="0" presStyleCnt="6"/>
      <dgm:spPr/>
    </dgm:pt>
    <dgm:pt modelId="{69BC8876-569E-4166-9B24-694014C0DA41}" type="pres">
      <dgm:prSet presAssocID="{DA42B08B-48DB-4064-841F-B34895D3E945}" presName="hierChild4" presStyleCnt="0"/>
      <dgm:spPr/>
    </dgm:pt>
    <dgm:pt modelId="{39F9FD8E-28FE-4D9C-B725-B2E0A54A3BEC}" type="pres">
      <dgm:prSet presAssocID="{3146737E-9CF9-4B56-A4C6-38BF3DB3872C}" presName="Name64" presStyleLbl="parChTrans1D4" presStyleIdx="0" presStyleCnt="9"/>
      <dgm:spPr/>
    </dgm:pt>
    <dgm:pt modelId="{A231257C-BCDE-4BFF-A4A4-9F9DDA06FAAA}" type="pres">
      <dgm:prSet presAssocID="{ED79A9E4-95E6-4272-A749-6BDFE93F0238}" presName="hierRoot2" presStyleCnt="0">
        <dgm:presLayoutVars>
          <dgm:hierBranch val="init"/>
        </dgm:presLayoutVars>
      </dgm:prSet>
      <dgm:spPr/>
    </dgm:pt>
    <dgm:pt modelId="{ADB6A599-88F8-4F6D-8A42-AC3BFCF625A5}" type="pres">
      <dgm:prSet presAssocID="{ED79A9E4-95E6-4272-A749-6BDFE93F0238}" presName="rootComposite" presStyleCnt="0"/>
      <dgm:spPr/>
    </dgm:pt>
    <dgm:pt modelId="{F3644088-5184-4AB4-A8AD-33B33E74101A}" type="pres">
      <dgm:prSet presAssocID="{ED79A9E4-95E6-4272-A749-6BDFE93F0238}" presName="rootText" presStyleLbl="node4" presStyleIdx="0" presStyleCnt="9" custScaleX="102159" custScaleY="122456">
        <dgm:presLayoutVars>
          <dgm:chPref val="3"/>
        </dgm:presLayoutVars>
      </dgm:prSet>
      <dgm:spPr/>
    </dgm:pt>
    <dgm:pt modelId="{787D3AD1-C797-481C-867A-07F01875AB46}" type="pres">
      <dgm:prSet presAssocID="{ED79A9E4-95E6-4272-A749-6BDFE93F0238}" presName="rootConnector" presStyleLbl="node4" presStyleIdx="0" presStyleCnt="9"/>
      <dgm:spPr/>
    </dgm:pt>
    <dgm:pt modelId="{A0C4203E-AA2D-417D-881D-B0D7D21ADE2B}" type="pres">
      <dgm:prSet presAssocID="{ED79A9E4-95E6-4272-A749-6BDFE93F0238}" presName="hierChild4" presStyleCnt="0"/>
      <dgm:spPr/>
    </dgm:pt>
    <dgm:pt modelId="{4692DC6B-35E6-45AC-957C-DA80D54469F3}" type="pres">
      <dgm:prSet presAssocID="{B7795A0B-08F4-4B08-B075-DC81ACDDB614}" presName="Name64" presStyleLbl="parChTrans1D4" presStyleIdx="1" presStyleCnt="9"/>
      <dgm:spPr/>
    </dgm:pt>
    <dgm:pt modelId="{F10073EC-0BFA-41A5-BE6F-35C9D06A2947}" type="pres">
      <dgm:prSet presAssocID="{A4B27174-E6A0-44AA-B437-EAF801A0DF0F}" presName="hierRoot2" presStyleCnt="0">
        <dgm:presLayoutVars>
          <dgm:hierBranch val="init"/>
        </dgm:presLayoutVars>
      </dgm:prSet>
      <dgm:spPr/>
    </dgm:pt>
    <dgm:pt modelId="{08C676EC-3E44-4CD3-AF4C-649B636E01A5}" type="pres">
      <dgm:prSet presAssocID="{A4B27174-E6A0-44AA-B437-EAF801A0DF0F}" presName="rootComposite" presStyleCnt="0"/>
      <dgm:spPr/>
    </dgm:pt>
    <dgm:pt modelId="{C45345D1-785B-4977-B03C-4ABE5FFCA78A}" type="pres">
      <dgm:prSet presAssocID="{A4B27174-E6A0-44AA-B437-EAF801A0DF0F}" presName="rootText" presStyleLbl="node4" presStyleIdx="1" presStyleCnt="9">
        <dgm:presLayoutVars>
          <dgm:chPref val="3"/>
        </dgm:presLayoutVars>
      </dgm:prSet>
      <dgm:spPr/>
    </dgm:pt>
    <dgm:pt modelId="{71E62121-7E24-4A3E-93D6-708288325A3C}" type="pres">
      <dgm:prSet presAssocID="{A4B27174-E6A0-44AA-B437-EAF801A0DF0F}" presName="rootConnector" presStyleLbl="node4" presStyleIdx="1" presStyleCnt="9"/>
      <dgm:spPr/>
    </dgm:pt>
    <dgm:pt modelId="{56C52891-2292-43BB-9AF9-DB68241DBE04}" type="pres">
      <dgm:prSet presAssocID="{A4B27174-E6A0-44AA-B437-EAF801A0DF0F}" presName="hierChild4" presStyleCnt="0"/>
      <dgm:spPr/>
    </dgm:pt>
    <dgm:pt modelId="{3C87F358-D4CC-4C8A-85D9-4FFB8023AE51}" type="pres">
      <dgm:prSet presAssocID="{9009D510-7D4A-41B6-96BE-8ADED2620FB0}" presName="Name64" presStyleLbl="parChTrans1D4" presStyleIdx="2" presStyleCnt="9"/>
      <dgm:spPr/>
    </dgm:pt>
    <dgm:pt modelId="{49789A67-7398-409E-A753-240D873E10DC}" type="pres">
      <dgm:prSet presAssocID="{11F988B3-A504-4FE2-A78C-B8BD47808D41}" presName="hierRoot2" presStyleCnt="0">
        <dgm:presLayoutVars>
          <dgm:hierBranch val="init"/>
        </dgm:presLayoutVars>
      </dgm:prSet>
      <dgm:spPr/>
    </dgm:pt>
    <dgm:pt modelId="{1C3E18B4-1723-476F-A76C-3DCA2E7B6CEF}" type="pres">
      <dgm:prSet presAssocID="{11F988B3-A504-4FE2-A78C-B8BD47808D41}" presName="rootComposite" presStyleCnt="0"/>
      <dgm:spPr/>
    </dgm:pt>
    <dgm:pt modelId="{D0859938-4326-4D8F-AB61-75615BEBC0FA}" type="pres">
      <dgm:prSet presAssocID="{11F988B3-A504-4FE2-A78C-B8BD47808D41}" presName="rootText" presStyleLbl="node4" presStyleIdx="2" presStyleCnt="9">
        <dgm:presLayoutVars>
          <dgm:chPref val="3"/>
        </dgm:presLayoutVars>
      </dgm:prSet>
      <dgm:spPr/>
    </dgm:pt>
    <dgm:pt modelId="{6BE7167D-A155-4476-B273-9987A0CFCDEC}" type="pres">
      <dgm:prSet presAssocID="{11F988B3-A504-4FE2-A78C-B8BD47808D41}" presName="rootConnector" presStyleLbl="node4" presStyleIdx="2" presStyleCnt="9"/>
      <dgm:spPr/>
    </dgm:pt>
    <dgm:pt modelId="{6DC12A09-9419-492A-AEB5-40CC77E7D313}" type="pres">
      <dgm:prSet presAssocID="{11F988B3-A504-4FE2-A78C-B8BD47808D41}" presName="hierChild4" presStyleCnt="0"/>
      <dgm:spPr/>
    </dgm:pt>
    <dgm:pt modelId="{F879C40E-9C2D-424F-9539-8A00415E6B33}" type="pres">
      <dgm:prSet presAssocID="{11F988B3-A504-4FE2-A78C-B8BD47808D41}" presName="hierChild5" presStyleCnt="0"/>
      <dgm:spPr/>
    </dgm:pt>
    <dgm:pt modelId="{E4E2AF43-A319-4526-9A38-F904677173EF}" type="pres">
      <dgm:prSet presAssocID="{1A9D8D24-497C-4A73-A322-2C45E7BA6866}" presName="Name64" presStyleLbl="parChTrans1D4" presStyleIdx="3" presStyleCnt="9"/>
      <dgm:spPr/>
    </dgm:pt>
    <dgm:pt modelId="{4D6674C1-47B7-4B65-85C4-78E17E3CC454}" type="pres">
      <dgm:prSet presAssocID="{36BE609D-012E-4AB5-929B-44283E5C0D24}" presName="hierRoot2" presStyleCnt="0">
        <dgm:presLayoutVars>
          <dgm:hierBranch val="init"/>
        </dgm:presLayoutVars>
      </dgm:prSet>
      <dgm:spPr/>
    </dgm:pt>
    <dgm:pt modelId="{631A66E5-35B5-4E91-B533-EA3700E46F83}" type="pres">
      <dgm:prSet presAssocID="{36BE609D-012E-4AB5-929B-44283E5C0D24}" presName="rootComposite" presStyleCnt="0"/>
      <dgm:spPr/>
    </dgm:pt>
    <dgm:pt modelId="{368FD5B4-B8F8-4C7C-BF1B-98841BA5A30E}" type="pres">
      <dgm:prSet presAssocID="{36BE609D-012E-4AB5-929B-44283E5C0D24}" presName="rootText" presStyleLbl="node4" presStyleIdx="3" presStyleCnt="9">
        <dgm:presLayoutVars>
          <dgm:chPref val="3"/>
        </dgm:presLayoutVars>
      </dgm:prSet>
      <dgm:spPr/>
    </dgm:pt>
    <dgm:pt modelId="{5EE2942A-E71E-4961-BF3F-03C515D53540}" type="pres">
      <dgm:prSet presAssocID="{36BE609D-012E-4AB5-929B-44283E5C0D24}" presName="rootConnector" presStyleLbl="node4" presStyleIdx="3" presStyleCnt="9"/>
      <dgm:spPr/>
    </dgm:pt>
    <dgm:pt modelId="{1B439A5D-2437-4ACC-B4A0-F9ADE076BC6D}" type="pres">
      <dgm:prSet presAssocID="{36BE609D-012E-4AB5-929B-44283E5C0D24}" presName="hierChild4" presStyleCnt="0"/>
      <dgm:spPr/>
    </dgm:pt>
    <dgm:pt modelId="{24530DCD-E7FA-4EAB-9337-64B1990396D8}" type="pres">
      <dgm:prSet presAssocID="{36BE609D-012E-4AB5-929B-44283E5C0D24}" presName="hierChild5" presStyleCnt="0"/>
      <dgm:spPr/>
    </dgm:pt>
    <dgm:pt modelId="{57E53055-BFD4-439A-AFD2-1035E315C84F}" type="pres">
      <dgm:prSet presAssocID="{A4B27174-E6A0-44AA-B437-EAF801A0DF0F}" presName="hierChild5" presStyleCnt="0"/>
      <dgm:spPr/>
    </dgm:pt>
    <dgm:pt modelId="{1625E6C3-683C-4642-8FD0-4315DDF1C335}" type="pres">
      <dgm:prSet presAssocID="{ED79A9E4-95E6-4272-A749-6BDFE93F0238}" presName="hierChild5" presStyleCnt="0"/>
      <dgm:spPr/>
    </dgm:pt>
    <dgm:pt modelId="{17D3D863-DED5-4940-A710-077A65E64EDF}" type="pres">
      <dgm:prSet presAssocID="{C969AAAF-545E-45FD-8066-4294336FFED2}" presName="Name64" presStyleLbl="parChTrans1D4" presStyleIdx="4" presStyleCnt="9"/>
      <dgm:spPr/>
    </dgm:pt>
    <dgm:pt modelId="{FD44616E-DBF3-483B-B201-BBD548B847C4}" type="pres">
      <dgm:prSet presAssocID="{0246E6A9-EC64-448A-8449-04FDF0FC7F69}" presName="hierRoot2" presStyleCnt="0">
        <dgm:presLayoutVars>
          <dgm:hierBranch val="init"/>
        </dgm:presLayoutVars>
      </dgm:prSet>
      <dgm:spPr/>
    </dgm:pt>
    <dgm:pt modelId="{2999C00E-FE14-42D8-80DA-9FA41E6FB385}" type="pres">
      <dgm:prSet presAssocID="{0246E6A9-EC64-448A-8449-04FDF0FC7F69}" presName="rootComposite" presStyleCnt="0"/>
      <dgm:spPr/>
    </dgm:pt>
    <dgm:pt modelId="{D2717153-6742-4147-A70B-10254505AF64}" type="pres">
      <dgm:prSet presAssocID="{0246E6A9-EC64-448A-8449-04FDF0FC7F69}" presName="rootText" presStyleLbl="node4" presStyleIdx="4" presStyleCnt="9" custScaleY="152997">
        <dgm:presLayoutVars>
          <dgm:chPref val="3"/>
        </dgm:presLayoutVars>
      </dgm:prSet>
      <dgm:spPr/>
    </dgm:pt>
    <dgm:pt modelId="{E393CDF2-0C9F-44C4-BD6E-84A084A6B8EF}" type="pres">
      <dgm:prSet presAssocID="{0246E6A9-EC64-448A-8449-04FDF0FC7F69}" presName="rootConnector" presStyleLbl="node4" presStyleIdx="4" presStyleCnt="9"/>
      <dgm:spPr/>
    </dgm:pt>
    <dgm:pt modelId="{1B1D8CC6-8D59-4C51-BCA3-1BF2C6BD12D0}" type="pres">
      <dgm:prSet presAssocID="{0246E6A9-EC64-448A-8449-04FDF0FC7F69}" presName="hierChild4" presStyleCnt="0"/>
      <dgm:spPr/>
    </dgm:pt>
    <dgm:pt modelId="{9DB7A760-565B-4453-83DE-AF2D2F620132}" type="pres">
      <dgm:prSet presAssocID="{0246E6A9-EC64-448A-8449-04FDF0FC7F69}" presName="hierChild5" presStyleCnt="0"/>
      <dgm:spPr/>
    </dgm:pt>
    <dgm:pt modelId="{BF88608E-B41A-4911-AA00-42F02781FD4B}" type="pres">
      <dgm:prSet presAssocID="{DA42B08B-48DB-4064-841F-B34895D3E945}" presName="hierChild5" presStyleCnt="0"/>
      <dgm:spPr/>
    </dgm:pt>
    <dgm:pt modelId="{842D54BD-AB1A-4893-B5F3-81591E5D15CD}" type="pres">
      <dgm:prSet presAssocID="{6A44C405-3A6A-4905-9274-DDD39BF0ECB1}" presName="Name64" presStyleLbl="parChTrans1D3" presStyleIdx="1" presStyleCnt="6"/>
      <dgm:spPr/>
    </dgm:pt>
    <dgm:pt modelId="{F0A13075-6D50-4632-AB51-B8939ABA73CB}" type="pres">
      <dgm:prSet presAssocID="{9F3CA466-93FB-4FEA-BC87-9C9CF5251A84}" presName="hierRoot2" presStyleCnt="0">
        <dgm:presLayoutVars>
          <dgm:hierBranch val="init"/>
        </dgm:presLayoutVars>
      </dgm:prSet>
      <dgm:spPr/>
    </dgm:pt>
    <dgm:pt modelId="{5B396D87-757A-4541-A88E-B762B3EFDF63}" type="pres">
      <dgm:prSet presAssocID="{9F3CA466-93FB-4FEA-BC87-9C9CF5251A84}" presName="rootComposite" presStyleCnt="0"/>
      <dgm:spPr/>
    </dgm:pt>
    <dgm:pt modelId="{3CB93688-08D1-4076-8AF1-293DE3CAD621}" type="pres">
      <dgm:prSet presAssocID="{9F3CA466-93FB-4FEA-BC87-9C9CF5251A84}" presName="rootText" presStyleLbl="node3" presStyleIdx="1" presStyleCnt="6" custScaleX="97910" custScaleY="203673">
        <dgm:presLayoutVars>
          <dgm:chPref val="3"/>
        </dgm:presLayoutVars>
      </dgm:prSet>
      <dgm:spPr/>
    </dgm:pt>
    <dgm:pt modelId="{431FD013-F8FB-493F-B931-EE2171E5D5F8}" type="pres">
      <dgm:prSet presAssocID="{9F3CA466-93FB-4FEA-BC87-9C9CF5251A84}" presName="rootConnector" presStyleLbl="node3" presStyleIdx="1" presStyleCnt="6"/>
      <dgm:spPr/>
    </dgm:pt>
    <dgm:pt modelId="{D8609622-5184-4FBD-8983-DB1650CA7149}" type="pres">
      <dgm:prSet presAssocID="{9F3CA466-93FB-4FEA-BC87-9C9CF5251A84}" presName="hierChild4" presStyleCnt="0"/>
      <dgm:spPr/>
    </dgm:pt>
    <dgm:pt modelId="{07A813DC-71BA-4A62-8DE2-0879E7CE6EB7}" type="pres">
      <dgm:prSet presAssocID="{9F3CA466-93FB-4FEA-BC87-9C9CF5251A84}" presName="hierChild5" presStyleCnt="0"/>
      <dgm:spPr/>
    </dgm:pt>
    <dgm:pt modelId="{62262CA6-3F3F-4A45-9832-2EEDE2B70A75}" type="pres">
      <dgm:prSet presAssocID="{548684B3-729E-49F5-9C64-49859B0E90E2}" presName="Name64" presStyleLbl="parChTrans1D3" presStyleIdx="2" presStyleCnt="6"/>
      <dgm:spPr/>
    </dgm:pt>
    <dgm:pt modelId="{DE70C6D6-B4D5-4AB4-A8C9-976D2F9D23DD}" type="pres">
      <dgm:prSet presAssocID="{56042628-47F7-43D0-8C83-A9AC9CBBD426}" presName="hierRoot2" presStyleCnt="0">
        <dgm:presLayoutVars>
          <dgm:hierBranch val="init"/>
        </dgm:presLayoutVars>
      </dgm:prSet>
      <dgm:spPr/>
    </dgm:pt>
    <dgm:pt modelId="{05782726-C884-46BE-9041-0C28327DEB79}" type="pres">
      <dgm:prSet presAssocID="{56042628-47F7-43D0-8C83-A9AC9CBBD426}" presName="rootComposite" presStyleCnt="0"/>
      <dgm:spPr/>
    </dgm:pt>
    <dgm:pt modelId="{A7A35883-299F-4B69-953B-8DB56C751AD2}" type="pres">
      <dgm:prSet presAssocID="{56042628-47F7-43D0-8C83-A9AC9CBBD426}" presName="rootText" presStyleLbl="node3" presStyleIdx="2" presStyleCnt="6" custScaleY="171944">
        <dgm:presLayoutVars>
          <dgm:chPref val="3"/>
        </dgm:presLayoutVars>
      </dgm:prSet>
      <dgm:spPr/>
    </dgm:pt>
    <dgm:pt modelId="{BC2AA343-28DE-4CD5-9690-57F267821FC8}" type="pres">
      <dgm:prSet presAssocID="{56042628-47F7-43D0-8C83-A9AC9CBBD426}" presName="rootConnector" presStyleLbl="node3" presStyleIdx="2" presStyleCnt="6"/>
      <dgm:spPr/>
    </dgm:pt>
    <dgm:pt modelId="{0DA81B24-2A88-43A7-BF89-22C467E247B1}" type="pres">
      <dgm:prSet presAssocID="{56042628-47F7-43D0-8C83-A9AC9CBBD426}" presName="hierChild4" presStyleCnt="0"/>
      <dgm:spPr/>
    </dgm:pt>
    <dgm:pt modelId="{D18D2178-FA4D-4E63-AE2E-9623B426EC91}" type="pres">
      <dgm:prSet presAssocID="{622D6EAA-9F9A-4858-B8C6-EEDEEA7C4869}" presName="Name64" presStyleLbl="parChTrans1D4" presStyleIdx="5" presStyleCnt="9"/>
      <dgm:spPr/>
    </dgm:pt>
    <dgm:pt modelId="{C2404CDC-2230-4804-887D-547A4D463EC3}" type="pres">
      <dgm:prSet presAssocID="{6F8640CA-73DF-4532-B40B-C9319091A109}" presName="hierRoot2" presStyleCnt="0">
        <dgm:presLayoutVars>
          <dgm:hierBranch val="init"/>
        </dgm:presLayoutVars>
      </dgm:prSet>
      <dgm:spPr/>
    </dgm:pt>
    <dgm:pt modelId="{53F5F2D3-8581-4908-9B79-394DE4FB3324}" type="pres">
      <dgm:prSet presAssocID="{6F8640CA-73DF-4532-B40B-C9319091A109}" presName="rootComposite" presStyleCnt="0"/>
      <dgm:spPr/>
    </dgm:pt>
    <dgm:pt modelId="{2BCD6726-DD07-4F04-8A03-3095F616F05E}" type="pres">
      <dgm:prSet presAssocID="{6F8640CA-73DF-4532-B40B-C9319091A109}" presName="rootText" presStyleLbl="node4" presStyleIdx="5" presStyleCnt="9">
        <dgm:presLayoutVars>
          <dgm:chPref val="3"/>
        </dgm:presLayoutVars>
      </dgm:prSet>
      <dgm:spPr/>
    </dgm:pt>
    <dgm:pt modelId="{EEC126D4-B2ED-4A2D-A1A7-BB77669B4119}" type="pres">
      <dgm:prSet presAssocID="{6F8640CA-73DF-4532-B40B-C9319091A109}" presName="rootConnector" presStyleLbl="node4" presStyleIdx="5" presStyleCnt="9"/>
      <dgm:spPr/>
    </dgm:pt>
    <dgm:pt modelId="{235C1401-A154-4EA2-8681-951B46BAC85A}" type="pres">
      <dgm:prSet presAssocID="{6F8640CA-73DF-4532-B40B-C9319091A109}" presName="hierChild4" presStyleCnt="0"/>
      <dgm:spPr/>
    </dgm:pt>
    <dgm:pt modelId="{6260C41B-B18A-46DB-A160-045C96984316}" type="pres">
      <dgm:prSet presAssocID="{6F8640CA-73DF-4532-B40B-C9319091A109}" presName="hierChild5" presStyleCnt="0"/>
      <dgm:spPr/>
    </dgm:pt>
    <dgm:pt modelId="{2DB69115-D4B1-4FE0-886B-BAC0AFC01885}" type="pres">
      <dgm:prSet presAssocID="{0491C40E-3C22-4303-A431-97EEA106236E}" presName="Name64" presStyleLbl="parChTrans1D4" presStyleIdx="6" presStyleCnt="9"/>
      <dgm:spPr/>
    </dgm:pt>
    <dgm:pt modelId="{0CAE41D0-4EE2-49E4-8024-15FD9F425F9C}" type="pres">
      <dgm:prSet presAssocID="{4CB08896-EA93-43FE-949D-BB15782E94A0}" presName="hierRoot2" presStyleCnt="0">
        <dgm:presLayoutVars>
          <dgm:hierBranch val="init"/>
        </dgm:presLayoutVars>
      </dgm:prSet>
      <dgm:spPr/>
    </dgm:pt>
    <dgm:pt modelId="{2E1B57E7-2B75-4B40-B2EB-1E7E8329FD94}" type="pres">
      <dgm:prSet presAssocID="{4CB08896-EA93-43FE-949D-BB15782E94A0}" presName="rootComposite" presStyleCnt="0"/>
      <dgm:spPr/>
    </dgm:pt>
    <dgm:pt modelId="{E84BE238-EA16-45D6-BA6E-C38DA1317AC3}" type="pres">
      <dgm:prSet presAssocID="{4CB08896-EA93-43FE-949D-BB15782E94A0}" presName="rootText" presStyleLbl="node4" presStyleIdx="6" presStyleCnt="9">
        <dgm:presLayoutVars>
          <dgm:chPref val="3"/>
        </dgm:presLayoutVars>
      </dgm:prSet>
      <dgm:spPr/>
    </dgm:pt>
    <dgm:pt modelId="{A069B538-AE68-49BD-806A-5846378C1559}" type="pres">
      <dgm:prSet presAssocID="{4CB08896-EA93-43FE-949D-BB15782E94A0}" presName="rootConnector" presStyleLbl="node4" presStyleIdx="6" presStyleCnt="9"/>
      <dgm:spPr/>
    </dgm:pt>
    <dgm:pt modelId="{85EB09AE-132D-4D0E-8484-AAE2AEBFECCB}" type="pres">
      <dgm:prSet presAssocID="{4CB08896-EA93-43FE-949D-BB15782E94A0}" presName="hierChild4" presStyleCnt="0"/>
      <dgm:spPr/>
    </dgm:pt>
    <dgm:pt modelId="{3059FA5A-C7CE-4F37-8AE5-13C61F14787A}" type="pres">
      <dgm:prSet presAssocID="{4CB08896-EA93-43FE-949D-BB15782E94A0}" presName="hierChild5" presStyleCnt="0"/>
      <dgm:spPr/>
    </dgm:pt>
    <dgm:pt modelId="{517DE22F-3082-4EAA-856F-12E49DC9DE24}" type="pres">
      <dgm:prSet presAssocID="{56042628-47F7-43D0-8C83-A9AC9CBBD426}" presName="hierChild5" presStyleCnt="0"/>
      <dgm:spPr/>
    </dgm:pt>
    <dgm:pt modelId="{52864AD7-11BE-41B0-A6CC-B075374B90AF}" type="pres">
      <dgm:prSet presAssocID="{936E311B-664D-44D9-B46E-747BEB68FE90}" presName="Name64" presStyleLbl="parChTrans1D3" presStyleIdx="3" presStyleCnt="6"/>
      <dgm:spPr/>
    </dgm:pt>
    <dgm:pt modelId="{11BC653A-0555-4889-AE25-13D912709DA5}" type="pres">
      <dgm:prSet presAssocID="{C5FADA46-1542-4591-AEE3-8ACE7C91D0FF}" presName="hierRoot2" presStyleCnt="0">
        <dgm:presLayoutVars>
          <dgm:hierBranch val="init"/>
        </dgm:presLayoutVars>
      </dgm:prSet>
      <dgm:spPr/>
    </dgm:pt>
    <dgm:pt modelId="{64017581-EBA3-425D-A405-986DCC15015E}" type="pres">
      <dgm:prSet presAssocID="{C5FADA46-1542-4591-AEE3-8ACE7C91D0FF}" presName="rootComposite" presStyleCnt="0"/>
      <dgm:spPr/>
    </dgm:pt>
    <dgm:pt modelId="{7A79C95B-3A51-49D5-87DE-2A62829258AA}" type="pres">
      <dgm:prSet presAssocID="{C5FADA46-1542-4591-AEE3-8ACE7C91D0FF}" presName="rootText" presStyleLbl="node3" presStyleIdx="3" presStyleCnt="6" custScaleY="116192">
        <dgm:presLayoutVars>
          <dgm:chPref val="3"/>
        </dgm:presLayoutVars>
      </dgm:prSet>
      <dgm:spPr/>
    </dgm:pt>
    <dgm:pt modelId="{D0F4D15F-4B78-4C6E-90C6-A47D0EE7A208}" type="pres">
      <dgm:prSet presAssocID="{C5FADA46-1542-4591-AEE3-8ACE7C91D0FF}" presName="rootConnector" presStyleLbl="node3" presStyleIdx="3" presStyleCnt="6"/>
      <dgm:spPr/>
    </dgm:pt>
    <dgm:pt modelId="{3E6089C3-19C4-4A65-91E9-23D0842C7EB6}" type="pres">
      <dgm:prSet presAssocID="{C5FADA46-1542-4591-AEE3-8ACE7C91D0FF}" presName="hierChild4" presStyleCnt="0"/>
      <dgm:spPr/>
    </dgm:pt>
    <dgm:pt modelId="{5917C2B6-F625-40BF-AF92-C444C0E9C87B}" type="pres">
      <dgm:prSet presAssocID="{6549C758-D7FD-43EB-A7B4-83042687A33B}" presName="Name64" presStyleLbl="parChTrans1D4" presStyleIdx="7" presStyleCnt="9"/>
      <dgm:spPr/>
    </dgm:pt>
    <dgm:pt modelId="{1A73E2C7-7748-43A4-8896-78968EC3F09A}" type="pres">
      <dgm:prSet presAssocID="{D9FBFCB5-5707-4E64-86D1-64BDDE7B5258}" presName="hierRoot2" presStyleCnt="0">
        <dgm:presLayoutVars>
          <dgm:hierBranch val="init"/>
        </dgm:presLayoutVars>
      </dgm:prSet>
      <dgm:spPr/>
    </dgm:pt>
    <dgm:pt modelId="{1CC31C03-7FC9-43A2-993B-3449C0BDBF2E}" type="pres">
      <dgm:prSet presAssocID="{D9FBFCB5-5707-4E64-86D1-64BDDE7B5258}" presName="rootComposite" presStyleCnt="0"/>
      <dgm:spPr/>
    </dgm:pt>
    <dgm:pt modelId="{4EC780A8-7EFA-4B09-83BD-7DDB3D6DF4E8}" type="pres">
      <dgm:prSet presAssocID="{D9FBFCB5-5707-4E64-86D1-64BDDE7B5258}" presName="rootText" presStyleLbl="node4" presStyleIdx="7" presStyleCnt="9" custScaleY="126522">
        <dgm:presLayoutVars>
          <dgm:chPref val="3"/>
        </dgm:presLayoutVars>
      </dgm:prSet>
      <dgm:spPr/>
    </dgm:pt>
    <dgm:pt modelId="{298D8968-C0D8-42B5-9DF1-BDCD1C569FAF}" type="pres">
      <dgm:prSet presAssocID="{D9FBFCB5-5707-4E64-86D1-64BDDE7B5258}" presName="rootConnector" presStyleLbl="node4" presStyleIdx="7" presStyleCnt="9"/>
      <dgm:spPr/>
    </dgm:pt>
    <dgm:pt modelId="{660FF721-9F5F-473A-BF61-D046C7CB4495}" type="pres">
      <dgm:prSet presAssocID="{D9FBFCB5-5707-4E64-86D1-64BDDE7B5258}" presName="hierChild4" presStyleCnt="0"/>
      <dgm:spPr/>
    </dgm:pt>
    <dgm:pt modelId="{CC70C0E5-41C7-4E3C-B14B-0F20BC0CFA46}" type="pres">
      <dgm:prSet presAssocID="{D9FBFCB5-5707-4E64-86D1-64BDDE7B5258}" presName="hierChild5" presStyleCnt="0"/>
      <dgm:spPr/>
    </dgm:pt>
    <dgm:pt modelId="{B32623B9-E28B-4E1A-B91B-0BFE16B2B352}" type="pres">
      <dgm:prSet presAssocID="{081E166E-BA64-44D4-9FBC-77C11D5986A9}" presName="Name64" presStyleLbl="parChTrans1D4" presStyleIdx="8" presStyleCnt="9"/>
      <dgm:spPr/>
    </dgm:pt>
    <dgm:pt modelId="{714F4011-9AED-4C93-A7C0-B0680A368BD3}" type="pres">
      <dgm:prSet presAssocID="{4B2194FD-3027-4D22-91B9-ED85977B1C47}" presName="hierRoot2" presStyleCnt="0">
        <dgm:presLayoutVars>
          <dgm:hierBranch val="init"/>
        </dgm:presLayoutVars>
      </dgm:prSet>
      <dgm:spPr/>
    </dgm:pt>
    <dgm:pt modelId="{4B53A527-E527-4AED-B394-270591D5519E}" type="pres">
      <dgm:prSet presAssocID="{4B2194FD-3027-4D22-91B9-ED85977B1C47}" presName="rootComposite" presStyleCnt="0"/>
      <dgm:spPr/>
    </dgm:pt>
    <dgm:pt modelId="{94F10434-4BD7-4812-9189-BC11E02041CE}" type="pres">
      <dgm:prSet presAssocID="{4B2194FD-3027-4D22-91B9-ED85977B1C47}" presName="rootText" presStyleLbl="node4" presStyleIdx="8" presStyleCnt="9" custScaleY="119843">
        <dgm:presLayoutVars>
          <dgm:chPref val="3"/>
        </dgm:presLayoutVars>
      </dgm:prSet>
      <dgm:spPr/>
    </dgm:pt>
    <dgm:pt modelId="{AD1884FE-196A-4551-AF44-DD7D08F11649}" type="pres">
      <dgm:prSet presAssocID="{4B2194FD-3027-4D22-91B9-ED85977B1C47}" presName="rootConnector" presStyleLbl="node4" presStyleIdx="8" presStyleCnt="9"/>
      <dgm:spPr/>
    </dgm:pt>
    <dgm:pt modelId="{0F13FCD3-BD26-4B17-B737-A9C6DE103E71}" type="pres">
      <dgm:prSet presAssocID="{4B2194FD-3027-4D22-91B9-ED85977B1C47}" presName="hierChild4" presStyleCnt="0"/>
      <dgm:spPr/>
    </dgm:pt>
    <dgm:pt modelId="{3365BABA-75C5-4D71-9A01-80F18ED70066}" type="pres">
      <dgm:prSet presAssocID="{4B2194FD-3027-4D22-91B9-ED85977B1C47}" presName="hierChild5" presStyleCnt="0"/>
      <dgm:spPr/>
    </dgm:pt>
    <dgm:pt modelId="{4FDEB234-8707-4170-96AC-EFCE82839AF6}" type="pres">
      <dgm:prSet presAssocID="{C5FADA46-1542-4591-AEE3-8ACE7C91D0FF}" presName="hierChild5" presStyleCnt="0"/>
      <dgm:spPr/>
    </dgm:pt>
    <dgm:pt modelId="{CC59740E-1AF3-46C3-9C4B-E567DB31A6D2}" type="pres">
      <dgm:prSet presAssocID="{070ACD68-CC26-4EED-980D-A8D3C2086B9E}" presName="hierChild5" presStyleCnt="0"/>
      <dgm:spPr/>
    </dgm:pt>
    <dgm:pt modelId="{247146B7-99B2-407C-AEB3-0243EC16577C}" type="pres">
      <dgm:prSet presAssocID="{BF8BEE2E-08B3-4C00-9AB2-F0E3DB160353}" presName="hierChild3" presStyleCnt="0"/>
      <dgm:spPr/>
    </dgm:pt>
    <dgm:pt modelId="{5AF8530E-424D-4071-BE1D-D003A93D6F4E}" type="pres">
      <dgm:prSet presAssocID="{17EDED40-F8E5-4AD6-9F15-BB9D14764561}" presName="hierRoot1" presStyleCnt="0">
        <dgm:presLayoutVars>
          <dgm:hierBranch val="init"/>
        </dgm:presLayoutVars>
      </dgm:prSet>
      <dgm:spPr/>
    </dgm:pt>
    <dgm:pt modelId="{0857F3D7-27FB-4C88-B985-BFA1D55CD2FD}" type="pres">
      <dgm:prSet presAssocID="{17EDED40-F8E5-4AD6-9F15-BB9D14764561}" presName="rootComposite1" presStyleCnt="0"/>
      <dgm:spPr/>
    </dgm:pt>
    <dgm:pt modelId="{F7698953-253B-431D-821A-805E3C67C90E}" type="pres">
      <dgm:prSet presAssocID="{17EDED40-F8E5-4AD6-9F15-BB9D14764561}" presName="rootText1" presStyleLbl="node0" presStyleIdx="2" presStyleCnt="3">
        <dgm:presLayoutVars>
          <dgm:chPref val="3"/>
        </dgm:presLayoutVars>
      </dgm:prSet>
      <dgm:spPr/>
    </dgm:pt>
    <dgm:pt modelId="{F00283F8-F751-4D45-8D0A-3CA3F00427FB}" type="pres">
      <dgm:prSet presAssocID="{17EDED40-F8E5-4AD6-9F15-BB9D14764561}" presName="rootConnector1" presStyleLbl="node1" presStyleIdx="0" presStyleCnt="0"/>
      <dgm:spPr/>
    </dgm:pt>
    <dgm:pt modelId="{2738D6BD-FF5D-412C-A17D-365FD27C9E5F}" type="pres">
      <dgm:prSet presAssocID="{17EDED40-F8E5-4AD6-9F15-BB9D14764561}" presName="hierChild2" presStyleCnt="0"/>
      <dgm:spPr/>
    </dgm:pt>
    <dgm:pt modelId="{E9CEA822-5218-40F4-A59C-FD195E087EC1}" type="pres">
      <dgm:prSet presAssocID="{0CB401C4-DA99-4EA3-B786-67987010921C}" presName="Name64" presStyleLbl="parChTrans1D2" presStyleIdx="1" presStyleCnt="5"/>
      <dgm:spPr/>
    </dgm:pt>
    <dgm:pt modelId="{BB609A75-2342-4C39-9AF7-EC6374780E6B}" type="pres">
      <dgm:prSet presAssocID="{0A690429-CD32-471A-ACD6-AAAF2B1C5B0A}" presName="hierRoot2" presStyleCnt="0">
        <dgm:presLayoutVars>
          <dgm:hierBranch val="init"/>
        </dgm:presLayoutVars>
      </dgm:prSet>
      <dgm:spPr/>
    </dgm:pt>
    <dgm:pt modelId="{8498A3BC-A2D6-4762-98FC-974F2DDFFC5B}" type="pres">
      <dgm:prSet presAssocID="{0A690429-CD32-471A-ACD6-AAAF2B1C5B0A}" presName="rootComposite" presStyleCnt="0"/>
      <dgm:spPr/>
    </dgm:pt>
    <dgm:pt modelId="{A305CA1A-6CF9-484A-8802-FE6E68889807}" type="pres">
      <dgm:prSet presAssocID="{0A690429-CD32-471A-ACD6-AAAF2B1C5B0A}" presName="rootText" presStyleLbl="node2" presStyleIdx="1" presStyleCnt="5">
        <dgm:presLayoutVars>
          <dgm:chPref val="3"/>
        </dgm:presLayoutVars>
      </dgm:prSet>
      <dgm:spPr/>
    </dgm:pt>
    <dgm:pt modelId="{61E799F1-5863-436B-9625-B219A5B9A221}" type="pres">
      <dgm:prSet presAssocID="{0A690429-CD32-471A-ACD6-AAAF2B1C5B0A}" presName="rootConnector" presStyleLbl="node2" presStyleIdx="1" presStyleCnt="5"/>
      <dgm:spPr/>
    </dgm:pt>
    <dgm:pt modelId="{014C1997-62EF-4D4E-B613-61F64C043391}" type="pres">
      <dgm:prSet presAssocID="{0A690429-CD32-471A-ACD6-AAAF2B1C5B0A}" presName="hierChild4" presStyleCnt="0"/>
      <dgm:spPr/>
    </dgm:pt>
    <dgm:pt modelId="{69B5B346-545F-4C4C-A386-E22FA4B91D4C}" type="pres">
      <dgm:prSet presAssocID="{0A690429-CD32-471A-ACD6-AAAF2B1C5B0A}" presName="hierChild5" presStyleCnt="0"/>
      <dgm:spPr/>
    </dgm:pt>
    <dgm:pt modelId="{A52D2BE7-084B-46A4-B44D-10CDE9BDED2E}" type="pres">
      <dgm:prSet presAssocID="{36435CBC-6D58-4EFB-9BEA-CD696CD8AD11}" presName="Name64" presStyleLbl="parChTrans1D2" presStyleIdx="2" presStyleCnt="5"/>
      <dgm:spPr/>
    </dgm:pt>
    <dgm:pt modelId="{8F42C8CC-5C2D-4CC6-96CE-C6D33B04E5D9}" type="pres">
      <dgm:prSet presAssocID="{79E1EE53-C4E9-4447-87AC-5FD2CA8A4F5B}" presName="hierRoot2" presStyleCnt="0">
        <dgm:presLayoutVars>
          <dgm:hierBranch val="init"/>
        </dgm:presLayoutVars>
      </dgm:prSet>
      <dgm:spPr/>
    </dgm:pt>
    <dgm:pt modelId="{CF29399B-7179-434E-B2D8-118836707914}" type="pres">
      <dgm:prSet presAssocID="{79E1EE53-C4E9-4447-87AC-5FD2CA8A4F5B}" presName="rootComposite" presStyleCnt="0"/>
      <dgm:spPr/>
    </dgm:pt>
    <dgm:pt modelId="{B541A8F2-4F24-46DB-97B7-A002724BE176}" type="pres">
      <dgm:prSet presAssocID="{79E1EE53-C4E9-4447-87AC-5FD2CA8A4F5B}" presName="rootText" presStyleLbl="node2" presStyleIdx="2" presStyleCnt="5">
        <dgm:presLayoutVars>
          <dgm:chPref val="3"/>
        </dgm:presLayoutVars>
      </dgm:prSet>
      <dgm:spPr/>
    </dgm:pt>
    <dgm:pt modelId="{37BAD666-AB0A-4A55-B2C2-C19B09935CA2}" type="pres">
      <dgm:prSet presAssocID="{79E1EE53-C4E9-4447-87AC-5FD2CA8A4F5B}" presName="rootConnector" presStyleLbl="node2" presStyleIdx="2" presStyleCnt="5"/>
      <dgm:spPr/>
    </dgm:pt>
    <dgm:pt modelId="{F8130531-9161-42AE-92C9-F049C11C3F4F}" type="pres">
      <dgm:prSet presAssocID="{79E1EE53-C4E9-4447-87AC-5FD2CA8A4F5B}" presName="hierChild4" presStyleCnt="0"/>
      <dgm:spPr/>
    </dgm:pt>
    <dgm:pt modelId="{E1A926BE-39E3-47BF-B26B-5ACB2627DABA}" type="pres">
      <dgm:prSet presAssocID="{79E1EE53-C4E9-4447-87AC-5FD2CA8A4F5B}" presName="hierChild5" presStyleCnt="0"/>
      <dgm:spPr/>
    </dgm:pt>
    <dgm:pt modelId="{0F79554B-E8B7-48C7-893C-873063AB9F0E}" type="pres">
      <dgm:prSet presAssocID="{746F9A42-2490-4E5E-9BB8-0B0B0C55C162}" presName="Name64" presStyleLbl="parChTrans1D2" presStyleIdx="3" presStyleCnt="5"/>
      <dgm:spPr/>
    </dgm:pt>
    <dgm:pt modelId="{0AE51E58-0532-4A99-82CA-3DCC5F8B2202}" type="pres">
      <dgm:prSet presAssocID="{B8CEE17E-FF5E-45C1-84E3-93714E6CBEF6}" presName="hierRoot2" presStyleCnt="0">
        <dgm:presLayoutVars>
          <dgm:hierBranch val="init"/>
        </dgm:presLayoutVars>
      </dgm:prSet>
      <dgm:spPr/>
    </dgm:pt>
    <dgm:pt modelId="{4B23138D-79F3-4438-A4D2-1D83CCDE77B4}" type="pres">
      <dgm:prSet presAssocID="{B8CEE17E-FF5E-45C1-84E3-93714E6CBEF6}" presName="rootComposite" presStyleCnt="0"/>
      <dgm:spPr/>
    </dgm:pt>
    <dgm:pt modelId="{A8B5F33C-7D16-49B7-8470-345D7E88BD1B}" type="pres">
      <dgm:prSet presAssocID="{B8CEE17E-FF5E-45C1-84E3-93714E6CBEF6}" presName="rootText" presStyleLbl="node2" presStyleIdx="3" presStyleCnt="5">
        <dgm:presLayoutVars>
          <dgm:chPref val="3"/>
        </dgm:presLayoutVars>
      </dgm:prSet>
      <dgm:spPr/>
    </dgm:pt>
    <dgm:pt modelId="{51070988-68F8-4809-B981-8F178B5E4CB6}" type="pres">
      <dgm:prSet presAssocID="{B8CEE17E-FF5E-45C1-84E3-93714E6CBEF6}" presName="rootConnector" presStyleLbl="node2" presStyleIdx="3" presStyleCnt="5"/>
      <dgm:spPr/>
    </dgm:pt>
    <dgm:pt modelId="{9A95C4A6-0144-40B2-93F2-86ADD7AF4FA7}" type="pres">
      <dgm:prSet presAssocID="{B8CEE17E-FF5E-45C1-84E3-93714E6CBEF6}" presName="hierChild4" presStyleCnt="0"/>
      <dgm:spPr/>
    </dgm:pt>
    <dgm:pt modelId="{4B6B6DCD-E87E-4D0F-ACD0-287F6224A7D8}" type="pres">
      <dgm:prSet presAssocID="{DB85CDA7-8097-4963-BA4A-67673B42CA7D}" presName="Name64" presStyleLbl="parChTrans1D3" presStyleIdx="4" presStyleCnt="6"/>
      <dgm:spPr/>
    </dgm:pt>
    <dgm:pt modelId="{F24E08A3-DC24-4713-AF22-4661C6F69016}" type="pres">
      <dgm:prSet presAssocID="{9DCB859C-E9B5-4472-AAEF-0213521694BF}" presName="hierRoot2" presStyleCnt="0">
        <dgm:presLayoutVars>
          <dgm:hierBranch val="init"/>
        </dgm:presLayoutVars>
      </dgm:prSet>
      <dgm:spPr/>
    </dgm:pt>
    <dgm:pt modelId="{361FD758-89FF-4756-93AA-1A19C5EB8810}" type="pres">
      <dgm:prSet presAssocID="{9DCB859C-E9B5-4472-AAEF-0213521694BF}" presName="rootComposite" presStyleCnt="0"/>
      <dgm:spPr/>
    </dgm:pt>
    <dgm:pt modelId="{C42D12FA-0E6E-474C-8E4D-77BDE108F56C}" type="pres">
      <dgm:prSet presAssocID="{9DCB859C-E9B5-4472-AAEF-0213521694BF}" presName="rootText" presStyleLbl="node3" presStyleIdx="4" presStyleCnt="6">
        <dgm:presLayoutVars>
          <dgm:chPref val="3"/>
        </dgm:presLayoutVars>
      </dgm:prSet>
      <dgm:spPr/>
    </dgm:pt>
    <dgm:pt modelId="{0D2944E9-4ECF-447F-AF06-B4F3B850CA21}" type="pres">
      <dgm:prSet presAssocID="{9DCB859C-E9B5-4472-AAEF-0213521694BF}" presName="rootConnector" presStyleLbl="node3" presStyleIdx="4" presStyleCnt="6"/>
      <dgm:spPr/>
    </dgm:pt>
    <dgm:pt modelId="{BBD0F661-9DA6-431A-88F5-82E398226B11}" type="pres">
      <dgm:prSet presAssocID="{9DCB859C-E9B5-4472-AAEF-0213521694BF}" presName="hierChild4" presStyleCnt="0"/>
      <dgm:spPr/>
    </dgm:pt>
    <dgm:pt modelId="{54D3A401-BAC4-493F-9AD6-6F7F2C577524}" type="pres">
      <dgm:prSet presAssocID="{9DCB859C-E9B5-4472-AAEF-0213521694BF}" presName="hierChild5" presStyleCnt="0"/>
      <dgm:spPr/>
    </dgm:pt>
    <dgm:pt modelId="{F9D67E0F-2EA1-4F2D-A1CA-6B54321055CF}" type="pres">
      <dgm:prSet presAssocID="{DC0A8F43-682E-458A-8397-E1BDD15F51A3}" presName="Name64" presStyleLbl="parChTrans1D3" presStyleIdx="5" presStyleCnt="6"/>
      <dgm:spPr/>
    </dgm:pt>
    <dgm:pt modelId="{6A3736F9-90CF-4599-A405-348418622FD2}" type="pres">
      <dgm:prSet presAssocID="{8C1837AD-2D6C-48BD-B843-5B51636F08CF}" presName="hierRoot2" presStyleCnt="0">
        <dgm:presLayoutVars>
          <dgm:hierBranch val="init"/>
        </dgm:presLayoutVars>
      </dgm:prSet>
      <dgm:spPr/>
    </dgm:pt>
    <dgm:pt modelId="{9C602971-57A0-4F47-B777-CFDB40A38CE7}" type="pres">
      <dgm:prSet presAssocID="{8C1837AD-2D6C-48BD-B843-5B51636F08CF}" presName="rootComposite" presStyleCnt="0"/>
      <dgm:spPr/>
    </dgm:pt>
    <dgm:pt modelId="{90DDC9E0-65F0-4EBC-9927-BD98F63995F0}" type="pres">
      <dgm:prSet presAssocID="{8C1837AD-2D6C-48BD-B843-5B51636F08CF}" presName="rootText" presStyleLbl="node3" presStyleIdx="5" presStyleCnt="6" custScaleY="118470">
        <dgm:presLayoutVars>
          <dgm:chPref val="3"/>
        </dgm:presLayoutVars>
      </dgm:prSet>
      <dgm:spPr/>
    </dgm:pt>
    <dgm:pt modelId="{8B60EE93-700B-45C7-B219-E0E1B22FEA8C}" type="pres">
      <dgm:prSet presAssocID="{8C1837AD-2D6C-48BD-B843-5B51636F08CF}" presName="rootConnector" presStyleLbl="node3" presStyleIdx="5" presStyleCnt="6"/>
      <dgm:spPr/>
    </dgm:pt>
    <dgm:pt modelId="{A6C966B6-F114-4C7E-8FA9-7747C724B393}" type="pres">
      <dgm:prSet presAssocID="{8C1837AD-2D6C-48BD-B843-5B51636F08CF}" presName="hierChild4" presStyleCnt="0"/>
      <dgm:spPr/>
    </dgm:pt>
    <dgm:pt modelId="{EAECB822-C768-41C0-8431-3EC7BE4CECEE}" type="pres">
      <dgm:prSet presAssocID="{8C1837AD-2D6C-48BD-B843-5B51636F08CF}" presName="hierChild5" presStyleCnt="0"/>
      <dgm:spPr/>
    </dgm:pt>
    <dgm:pt modelId="{88F14F08-DD20-4FD4-86D8-EA76A9B6F51F}" type="pres">
      <dgm:prSet presAssocID="{B8CEE17E-FF5E-45C1-84E3-93714E6CBEF6}" presName="hierChild5" presStyleCnt="0"/>
      <dgm:spPr/>
    </dgm:pt>
    <dgm:pt modelId="{FD949823-8568-4844-BB63-BC7153757F89}" type="pres">
      <dgm:prSet presAssocID="{042854E0-C31B-4659-94F1-B000D62E168F}" presName="Name64" presStyleLbl="parChTrans1D2" presStyleIdx="4" presStyleCnt="5"/>
      <dgm:spPr/>
    </dgm:pt>
    <dgm:pt modelId="{1914FB96-08FA-4369-8D60-102587F8156F}" type="pres">
      <dgm:prSet presAssocID="{3AAE0F70-A5E2-4B93-9E2D-E31CC69C6D40}" presName="hierRoot2" presStyleCnt="0">
        <dgm:presLayoutVars>
          <dgm:hierBranch val="init"/>
        </dgm:presLayoutVars>
      </dgm:prSet>
      <dgm:spPr/>
    </dgm:pt>
    <dgm:pt modelId="{20D1C3FD-6AF6-41F7-9F47-5ED5C52B0FA1}" type="pres">
      <dgm:prSet presAssocID="{3AAE0F70-A5E2-4B93-9E2D-E31CC69C6D40}" presName="rootComposite" presStyleCnt="0"/>
      <dgm:spPr/>
    </dgm:pt>
    <dgm:pt modelId="{BE8E1396-6749-452E-A194-1D8BE2DA19D0}" type="pres">
      <dgm:prSet presAssocID="{3AAE0F70-A5E2-4B93-9E2D-E31CC69C6D40}" presName="rootText" presStyleLbl="node2" presStyleIdx="4" presStyleCnt="5" custScaleX="103466" custScaleY="110422">
        <dgm:presLayoutVars>
          <dgm:chPref val="3"/>
        </dgm:presLayoutVars>
      </dgm:prSet>
      <dgm:spPr/>
    </dgm:pt>
    <dgm:pt modelId="{24864D51-A818-43B3-B022-45CA4F570679}" type="pres">
      <dgm:prSet presAssocID="{3AAE0F70-A5E2-4B93-9E2D-E31CC69C6D40}" presName="rootConnector" presStyleLbl="node2" presStyleIdx="4" presStyleCnt="5"/>
      <dgm:spPr/>
    </dgm:pt>
    <dgm:pt modelId="{1616DCCE-9576-478F-AF06-C0AAC7047051}" type="pres">
      <dgm:prSet presAssocID="{3AAE0F70-A5E2-4B93-9E2D-E31CC69C6D40}" presName="hierChild4" presStyleCnt="0"/>
      <dgm:spPr/>
    </dgm:pt>
    <dgm:pt modelId="{88F7E2B8-6CA3-40EE-804F-6B98593FD106}" type="pres">
      <dgm:prSet presAssocID="{3AAE0F70-A5E2-4B93-9E2D-E31CC69C6D40}" presName="hierChild5" presStyleCnt="0"/>
      <dgm:spPr/>
    </dgm:pt>
    <dgm:pt modelId="{63E43ED1-C431-48A2-8C90-5459177951C7}" type="pres">
      <dgm:prSet presAssocID="{17EDED40-F8E5-4AD6-9F15-BB9D14764561}" presName="hierChild3" presStyleCnt="0"/>
      <dgm:spPr/>
    </dgm:pt>
  </dgm:ptLst>
  <dgm:cxnLst>
    <dgm:cxn modelId="{FD7EBA00-B390-43AF-B806-B4896203CD13}" type="presOf" srcId="{11F988B3-A504-4FE2-A78C-B8BD47808D41}" destId="{6BE7167D-A155-4476-B273-9987A0CFCDEC}" srcOrd="1" destOrd="0" presId="urn:microsoft.com/office/officeart/2009/3/layout/HorizontalOrganizationChart"/>
    <dgm:cxn modelId="{60AD3603-CF9E-46F5-B95B-7096EA0F2A4C}" type="presOf" srcId="{0A690429-CD32-471A-ACD6-AAAF2B1C5B0A}" destId="{A305CA1A-6CF9-484A-8802-FE6E68889807}" srcOrd="0" destOrd="0" presId="urn:microsoft.com/office/officeart/2009/3/layout/HorizontalOrganizationChart"/>
    <dgm:cxn modelId="{E511AD03-9CAA-4086-9315-3F46F03F3E6B}" type="presOf" srcId="{081E166E-BA64-44D4-9FBC-77C11D5986A9}" destId="{B32623B9-E28B-4E1A-B91B-0BFE16B2B352}" srcOrd="0" destOrd="0" presId="urn:microsoft.com/office/officeart/2009/3/layout/HorizontalOrganizationChart"/>
    <dgm:cxn modelId="{05E5B003-A4D4-43C6-853B-6A17722D8FD4}" type="presOf" srcId="{C5FADA46-1542-4591-AEE3-8ACE7C91D0FF}" destId="{7A79C95B-3A51-49D5-87DE-2A62829258AA}" srcOrd="0" destOrd="0" presId="urn:microsoft.com/office/officeart/2009/3/layout/HorizontalOrganizationChart"/>
    <dgm:cxn modelId="{6A549D05-9A38-45FD-A06D-110ECF5B37AC}" type="presOf" srcId="{936E311B-664D-44D9-B46E-747BEB68FE90}" destId="{52864AD7-11BE-41B0-A6CC-B075374B90AF}" srcOrd="0" destOrd="0" presId="urn:microsoft.com/office/officeart/2009/3/layout/HorizontalOrganizationChart"/>
    <dgm:cxn modelId="{5CD64206-5C7D-45FE-AEDD-2E8E28BA9084}" type="presOf" srcId="{0246E6A9-EC64-448A-8449-04FDF0FC7F69}" destId="{D2717153-6742-4147-A70B-10254505AF64}" srcOrd="0" destOrd="0" presId="urn:microsoft.com/office/officeart/2009/3/layout/HorizontalOrganizationChart"/>
    <dgm:cxn modelId="{13BFA306-A0DB-4662-A14B-6FC8C477AFDA}" type="presOf" srcId="{36435CBC-6D58-4EFB-9BEA-CD696CD8AD11}" destId="{A52D2BE7-084B-46A4-B44D-10CDE9BDED2E}" srcOrd="0" destOrd="0" presId="urn:microsoft.com/office/officeart/2009/3/layout/HorizontalOrganizationChart"/>
    <dgm:cxn modelId="{734B3012-6AAB-4AD5-8363-910859D7A9DB}" type="presOf" srcId="{A4B27174-E6A0-44AA-B437-EAF801A0DF0F}" destId="{C45345D1-785B-4977-B03C-4ABE5FFCA78A}" srcOrd="0" destOrd="0" presId="urn:microsoft.com/office/officeart/2009/3/layout/HorizontalOrganizationChart"/>
    <dgm:cxn modelId="{311A7712-1392-4EC9-A7F4-383EA013EA06}" type="presOf" srcId="{1A9D8D24-497C-4A73-A322-2C45E7BA6866}" destId="{E4E2AF43-A319-4526-9A38-F904677173EF}" srcOrd="0" destOrd="0" presId="urn:microsoft.com/office/officeart/2009/3/layout/HorizontalOrganizationChart"/>
    <dgm:cxn modelId="{8D82A513-BC48-44A6-9B42-0B6564EDEC60}" srcId="{070ACD68-CC26-4EED-980D-A8D3C2086B9E}" destId="{9F3CA466-93FB-4FEA-BC87-9C9CF5251A84}" srcOrd="1" destOrd="0" parTransId="{6A44C405-3A6A-4905-9274-DDD39BF0ECB1}" sibTransId="{4E612461-4B7B-49FA-8190-C826579183ED}"/>
    <dgm:cxn modelId="{F5A1DC15-28F4-4B59-BF76-A19D69EC17FE}" type="presOf" srcId="{8C1837AD-2D6C-48BD-B843-5B51636F08CF}" destId="{8B60EE93-700B-45C7-B219-E0E1B22FEA8C}" srcOrd="1" destOrd="0" presId="urn:microsoft.com/office/officeart/2009/3/layout/HorizontalOrganizationChart"/>
    <dgm:cxn modelId="{99B1D218-6835-4AA2-A349-14E40F918822}" srcId="{8F24C30E-AB81-430B-BEFC-7BC83E640923}" destId="{17EDED40-F8E5-4AD6-9F15-BB9D14764561}" srcOrd="2" destOrd="0" parTransId="{2E200FE3-2EB7-42EC-87B4-199A2CF68417}" sibTransId="{6B267A19-3F7A-416C-A199-08F3EC9325CC}"/>
    <dgm:cxn modelId="{921DEE1A-4A5B-436E-BE5C-C9E749CF5B05}" type="presOf" srcId="{DA42B08B-48DB-4064-841F-B34895D3E945}" destId="{E4058123-86C2-4610-B7D3-87DFC2A37834}" srcOrd="1" destOrd="0" presId="urn:microsoft.com/office/officeart/2009/3/layout/HorizontalOrganizationChart"/>
    <dgm:cxn modelId="{DCCE011E-1555-4373-B7F5-8991AE54FEC1}" type="presOf" srcId="{3AAE0F70-A5E2-4B93-9E2D-E31CC69C6D40}" destId="{BE8E1396-6749-452E-A194-1D8BE2DA19D0}" srcOrd="0" destOrd="0" presId="urn:microsoft.com/office/officeart/2009/3/layout/HorizontalOrganizationChart"/>
    <dgm:cxn modelId="{99799222-4F51-4FF5-B304-5B9D2AC295ED}" type="presOf" srcId="{9F3CA466-93FB-4FEA-BC87-9C9CF5251A84}" destId="{3CB93688-08D1-4076-8AF1-293DE3CAD621}" srcOrd="0" destOrd="0" presId="urn:microsoft.com/office/officeart/2009/3/layout/HorizontalOrganizationChart"/>
    <dgm:cxn modelId="{7C5C0228-62A6-41A0-BF45-4197720FE1D1}" srcId="{ED79A9E4-95E6-4272-A749-6BDFE93F0238}" destId="{A4B27174-E6A0-44AA-B437-EAF801A0DF0F}" srcOrd="0" destOrd="0" parTransId="{B7795A0B-08F4-4B08-B075-DC81ACDDB614}" sibTransId="{793AB295-58E0-49ED-926D-1DF8374D6098}"/>
    <dgm:cxn modelId="{9FE0062D-9E65-407F-B134-FC3E47A58301}" type="presOf" srcId="{BF8BEE2E-08B3-4C00-9AB2-F0E3DB160353}" destId="{EA8628B5-EBF4-4DE5-BE09-FC54E6CA96BF}" srcOrd="0" destOrd="0" presId="urn:microsoft.com/office/officeart/2009/3/layout/HorizontalOrganizationChart"/>
    <dgm:cxn modelId="{B4867631-8B87-47F0-AA32-57851113C21D}" type="presOf" srcId="{9F3CA466-93FB-4FEA-BC87-9C9CF5251A84}" destId="{431FD013-F8FB-493F-B931-EE2171E5D5F8}" srcOrd="1" destOrd="0" presId="urn:microsoft.com/office/officeart/2009/3/layout/HorizontalOrganizationChart"/>
    <dgm:cxn modelId="{52ADE833-84DF-435A-A7B1-18411EA7665F}" type="presOf" srcId="{4B2194FD-3027-4D22-91B9-ED85977B1C47}" destId="{94F10434-4BD7-4812-9189-BC11E02041CE}" srcOrd="0" destOrd="0" presId="urn:microsoft.com/office/officeart/2009/3/layout/HorizontalOrganizationChart"/>
    <dgm:cxn modelId="{5A76FE34-878D-48E6-9765-F7801AE38F9D}" type="presOf" srcId="{C969AAAF-545E-45FD-8066-4294336FFED2}" destId="{17D3D863-DED5-4940-A710-077A65E64EDF}" srcOrd="0" destOrd="0" presId="urn:microsoft.com/office/officeart/2009/3/layout/HorizontalOrganizationChart"/>
    <dgm:cxn modelId="{AAE39A35-B070-4872-B2FD-CA4899A309E3}" type="presOf" srcId="{070ACD68-CC26-4EED-980D-A8D3C2086B9E}" destId="{FC238C45-C0C3-47DB-9F35-5DFFBD4B7804}" srcOrd="1" destOrd="0" presId="urn:microsoft.com/office/officeart/2009/3/layout/HorizontalOrganizationChart"/>
    <dgm:cxn modelId="{D3EBAA35-96D6-4541-BC72-FFE5E4E4D8B5}" type="presOf" srcId="{36BE609D-012E-4AB5-929B-44283E5C0D24}" destId="{5EE2942A-E71E-4961-BF3F-03C515D53540}" srcOrd="1" destOrd="0" presId="urn:microsoft.com/office/officeart/2009/3/layout/HorizontalOrganizationChart"/>
    <dgm:cxn modelId="{D6A21136-6126-4A41-B08F-4FDE9A82DD3C}" type="presOf" srcId="{1D68EF96-804D-4820-ABA3-2C5DA6711E46}" destId="{5B893F4F-0183-45F5-AC4B-E23BD1CE1DB9}" srcOrd="1" destOrd="0" presId="urn:microsoft.com/office/officeart/2009/3/layout/HorizontalOrganizationChart"/>
    <dgm:cxn modelId="{99AA933A-3F53-4B7B-A545-F31892A53C12}" type="presOf" srcId="{D9FBFCB5-5707-4E64-86D1-64BDDE7B5258}" destId="{4EC780A8-7EFA-4B09-83BD-7DDB3D6DF4E8}" srcOrd="0" destOrd="0" presId="urn:microsoft.com/office/officeart/2009/3/layout/HorizontalOrganizationChart"/>
    <dgm:cxn modelId="{8AE7DF3C-C18D-48C1-B6C1-A4B8EDCDACF7}" type="presOf" srcId="{8C1837AD-2D6C-48BD-B843-5B51636F08CF}" destId="{90DDC9E0-65F0-4EBC-9927-BD98F63995F0}" srcOrd="0" destOrd="0" presId="urn:microsoft.com/office/officeart/2009/3/layout/HorizontalOrganizationChart"/>
    <dgm:cxn modelId="{AB29FE3D-301A-4F55-83B6-4F3360BE5BB4}" srcId="{C5FADA46-1542-4591-AEE3-8ACE7C91D0FF}" destId="{D9FBFCB5-5707-4E64-86D1-64BDDE7B5258}" srcOrd="0" destOrd="0" parTransId="{6549C758-D7FD-43EB-A7B4-83042687A33B}" sibTransId="{D192A142-C4C6-4D0B-9FDE-55A54365B945}"/>
    <dgm:cxn modelId="{A278ED3E-F801-45AF-B90F-34F686620507}" type="presOf" srcId="{17EDED40-F8E5-4AD6-9F15-BB9D14764561}" destId="{F7698953-253B-431D-821A-805E3C67C90E}" srcOrd="0" destOrd="0" presId="urn:microsoft.com/office/officeart/2009/3/layout/HorizontalOrganizationChart"/>
    <dgm:cxn modelId="{4391123F-A7EE-4A48-8CC6-FCDFC62EF333}" srcId="{C5FADA46-1542-4591-AEE3-8ACE7C91D0FF}" destId="{4B2194FD-3027-4D22-91B9-ED85977B1C47}" srcOrd="1" destOrd="0" parTransId="{081E166E-BA64-44D4-9FBC-77C11D5986A9}" sibTransId="{4F7BCDEC-FC6B-48BE-BE86-F2A9EC62E4CB}"/>
    <dgm:cxn modelId="{4FEEAA3F-9F35-41BC-AA0E-97D5F983B370}" srcId="{17EDED40-F8E5-4AD6-9F15-BB9D14764561}" destId="{0A690429-CD32-471A-ACD6-AAAF2B1C5B0A}" srcOrd="0" destOrd="0" parTransId="{0CB401C4-DA99-4EA3-B786-67987010921C}" sibTransId="{18C18D57-6A56-403A-98E4-317479E7DF75}"/>
    <dgm:cxn modelId="{4214C55C-C573-4355-961B-30C1108CBAB9}" srcId="{DA42B08B-48DB-4064-841F-B34895D3E945}" destId="{ED79A9E4-95E6-4272-A749-6BDFE93F0238}" srcOrd="0" destOrd="0" parTransId="{3146737E-9CF9-4B56-A4C6-38BF3DB3872C}" sibTransId="{655E66CA-0D51-443C-B4D0-741890C3431A}"/>
    <dgm:cxn modelId="{5534F260-6780-48A7-86E3-0D06F2D76911}" type="presOf" srcId="{3AAE0F70-A5E2-4B93-9E2D-E31CC69C6D40}" destId="{24864D51-A818-43B3-B022-45CA4F570679}" srcOrd="1" destOrd="0" presId="urn:microsoft.com/office/officeart/2009/3/layout/HorizontalOrganizationChart"/>
    <dgm:cxn modelId="{0F808844-911F-44D6-8436-947B60EBC91E}" srcId="{070ACD68-CC26-4EED-980D-A8D3C2086B9E}" destId="{C5FADA46-1542-4591-AEE3-8ACE7C91D0FF}" srcOrd="3" destOrd="0" parTransId="{936E311B-664D-44D9-B46E-747BEB68FE90}" sibTransId="{9E338999-9F73-40E3-B62A-99BE919048C8}"/>
    <dgm:cxn modelId="{240E5165-960A-4724-8B8E-C97B70E54956}" type="presOf" srcId="{B8CEE17E-FF5E-45C1-84E3-93714E6CBEF6}" destId="{51070988-68F8-4809-B981-8F178B5E4CB6}" srcOrd="1" destOrd="0" presId="urn:microsoft.com/office/officeart/2009/3/layout/HorizontalOrganizationChart"/>
    <dgm:cxn modelId="{F1484266-4234-4DCC-B032-3D50071B5530}" type="presOf" srcId="{ED79A9E4-95E6-4272-A749-6BDFE93F0238}" destId="{F3644088-5184-4AB4-A8AD-33B33E74101A}" srcOrd="0" destOrd="0" presId="urn:microsoft.com/office/officeart/2009/3/layout/HorizontalOrganizationChart"/>
    <dgm:cxn modelId="{4AA8D866-07B2-4E57-AB8B-90CE7B31A51B}" srcId="{17EDED40-F8E5-4AD6-9F15-BB9D14764561}" destId="{3AAE0F70-A5E2-4B93-9E2D-E31CC69C6D40}" srcOrd="3" destOrd="0" parTransId="{042854E0-C31B-4659-94F1-B000D62E168F}" sibTransId="{C947BD1A-E9D7-46E3-9C7B-082B231A194B}"/>
    <dgm:cxn modelId="{B2302F4B-72CB-4A8D-85CC-B9447C5D05FB}" type="presOf" srcId="{070ACD68-CC26-4EED-980D-A8D3C2086B9E}" destId="{9A42BF5E-09E2-4BD1-B4DB-C8252330B81B}" srcOrd="0" destOrd="0" presId="urn:microsoft.com/office/officeart/2009/3/layout/HorizontalOrganizationChart"/>
    <dgm:cxn modelId="{87F0C652-D6F6-478F-9526-5D03C4B33664}" srcId="{56042628-47F7-43D0-8C83-A9AC9CBBD426}" destId="{4CB08896-EA93-43FE-949D-BB15782E94A0}" srcOrd="1" destOrd="0" parTransId="{0491C40E-3C22-4303-A431-97EEA106236E}" sibTransId="{C0D25A64-594D-4E66-A202-7CF527FA1E8A}"/>
    <dgm:cxn modelId="{0A864753-5A47-46BE-9066-C1099F7EBC61}" type="presOf" srcId="{042854E0-C31B-4659-94F1-B000D62E168F}" destId="{FD949823-8568-4844-BB63-BC7153757F89}" srcOrd="0" destOrd="0" presId="urn:microsoft.com/office/officeart/2009/3/layout/HorizontalOrganizationChart"/>
    <dgm:cxn modelId="{98684255-C1A7-4615-A71F-9F5F03E11A80}" type="presOf" srcId="{746F9A42-2490-4E5E-9BB8-0B0B0C55C162}" destId="{0F79554B-E8B7-48C7-893C-873063AB9F0E}" srcOrd="0" destOrd="0" presId="urn:microsoft.com/office/officeart/2009/3/layout/HorizontalOrganizationChart"/>
    <dgm:cxn modelId="{0882CD77-F0B8-4761-A91A-967875518E35}" srcId="{B8CEE17E-FF5E-45C1-84E3-93714E6CBEF6}" destId="{8C1837AD-2D6C-48BD-B843-5B51636F08CF}" srcOrd="1" destOrd="0" parTransId="{DC0A8F43-682E-458A-8397-E1BDD15F51A3}" sibTransId="{3DFFD699-5BC1-4DA3-8857-BAC7500D7D0E}"/>
    <dgm:cxn modelId="{9D34F877-A5E9-46E2-8392-5B630A44B19E}" srcId="{BF8BEE2E-08B3-4C00-9AB2-F0E3DB160353}" destId="{070ACD68-CC26-4EED-980D-A8D3C2086B9E}" srcOrd="0" destOrd="0" parTransId="{AF4F2EDC-D5D7-4FFD-9DF1-58000920D531}" sibTransId="{1487C85D-1004-4C4E-AEAA-CF821EB38621}"/>
    <dgm:cxn modelId="{05FECF58-2C4F-46BD-AD1A-ECA4F36A1758}" type="presOf" srcId="{0A690429-CD32-471A-ACD6-AAAF2B1C5B0A}" destId="{61E799F1-5863-436B-9625-B219A5B9A221}" srcOrd="1" destOrd="0" presId="urn:microsoft.com/office/officeart/2009/3/layout/HorizontalOrganizationChart"/>
    <dgm:cxn modelId="{13174059-08E2-42FD-8613-845D27E262D5}" type="presOf" srcId="{04DF8D67-BF92-49AF-B26D-33E64378021B}" destId="{90D4B2A5-DC8E-4BE5-A667-2255C433F9EC}" srcOrd="0" destOrd="0" presId="urn:microsoft.com/office/officeart/2009/3/layout/HorizontalOrganizationChart"/>
    <dgm:cxn modelId="{DB2FD879-AF9F-4ADB-9601-51A11BC6CC51}" type="presOf" srcId="{622D6EAA-9F9A-4858-B8C6-EEDEEA7C4869}" destId="{D18D2178-FA4D-4E63-AE2E-9623B426EC91}" srcOrd="0" destOrd="0" presId="urn:microsoft.com/office/officeart/2009/3/layout/HorizontalOrganizationChart"/>
    <dgm:cxn modelId="{9D98D77D-BB0C-4016-8CDF-51E4AF63A1FF}" srcId="{8F24C30E-AB81-430B-BEFC-7BC83E640923}" destId="{BF8BEE2E-08B3-4C00-9AB2-F0E3DB160353}" srcOrd="1" destOrd="0" parTransId="{FDCBE473-A379-411C-BD81-5C9AAE7F7DB4}" sibTransId="{3742DB52-57F8-4296-B63D-D711019C1669}"/>
    <dgm:cxn modelId="{9D10527E-74E3-4994-817E-B90E5ABBD3AC}" type="presOf" srcId="{AF4F2EDC-D5D7-4FFD-9DF1-58000920D531}" destId="{EA944CE7-FFC7-4566-8A89-5DD1BB4A5627}" srcOrd="0" destOrd="0" presId="urn:microsoft.com/office/officeart/2009/3/layout/HorizontalOrganizationChart"/>
    <dgm:cxn modelId="{26857E7E-2340-4AAA-96B2-401F94AD3135}" type="presOf" srcId="{4CB08896-EA93-43FE-949D-BB15782E94A0}" destId="{A069B538-AE68-49BD-806A-5846378C1559}" srcOrd="1" destOrd="0" presId="urn:microsoft.com/office/officeart/2009/3/layout/HorizontalOrganizationChart"/>
    <dgm:cxn modelId="{0741C37F-2C8D-481F-B2DA-1E23BC07FF61}" srcId="{56042628-47F7-43D0-8C83-A9AC9CBBD426}" destId="{6F8640CA-73DF-4532-B40B-C9319091A109}" srcOrd="0" destOrd="0" parTransId="{622D6EAA-9F9A-4858-B8C6-EEDEEA7C4869}" sibTransId="{779199D1-5465-4DBF-AA10-2797AB7FA993}"/>
    <dgm:cxn modelId="{3F136A80-A6FC-48F4-9ACF-29C86F699ECB}" type="presOf" srcId="{56042628-47F7-43D0-8C83-A9AC9CBBD426}" destId="{BC2AA343-28DE-4CD5-9690-57F267821FC8}" srcOrd="1" destOrd="0" presId="urn:microsoft.com/office/officeart/2009/3/layout/HorizontalOrganizationChart"/>
    <dgm:cxn modelId="{8C58AA87-DF84-44A6-9667-277BB86119F8}" type="presOf" srcId="{6F8640CA-73DF-4532-B40B-C9319091A109}" destId="{2BCD6726-DD07-4F04-8A03-3095F616F05E}" srcOrd="0" destOrd="0" presId="urn:microsoft.com/office/officeart/2009/3/layout/HorizontalOrganizationChart"/>
    <dgm:cxn modelId="{C42FAD87-06BF-49E8-8CAB-7D7B02C429BD}" type="presOf" srcId="{9009D510-7D4A-41B6-96BE-8ADED2620FB0}" destId="{3C87F358-D4CC-4C8A-85D9-4FFB8023AE51}" srcOrd="0" destOrd="0" presId="urn:microsoft.com/office/officeart/2009/3/layout/HorizontalOrganizationChart"/>
    <dgm:cxn modelId="{D1E5CB90-0863-4BCC-881F-8E1C579EE719}" srcId="{17EDED40-F8E5-4AD6-9F15-BB9D14764561}" destId="{B8CEE17E-FF5E-45C1-84E3-93714E6CBEF6}" srcOrd="2" destOrd="0" parTransId="{746F9A42-2490-4E5E-9BB8-0B0B0C55C162}" sibTransId="{C3EEEA42-5579-476C-863E-D5BC0134BB23}"/>
    <dgm:cxn modelId="{EE905491-FD2A-484D-A8BF-FE4F678C0429}" type="presOf" srcId="{A4B27174-E6A0-44AA-B437-EAF801A0DF0F}" destId="{71E62121-7E24-4A3E-93D6-708288325A3C}" srcOrd="1" destOrd="0" presId="urn:microsoft.com/office/officeart/2009/3/layout/HorizontalOrganizationChart"/>
    <dgm:cxn modelId="{17748E99-2846-4D8C-B1D8-0561546A3FDD}" type="presOf" srcId="{4B2194FD-3027-4D22-91B9-ED85977B1C47}" destId="{AD1884FE-196A-4551-AF44-DD7D08F11649}" srcOrd="1" destOrd="0" presId="urn:microsoft.com/office/officeart/2009/3/layout/HorizontalOrganizationChart"/>
    <dgm:cxn modelId="{CF4CE9A5-609C-4D9E-9306-FDAC2F11EC5B}" srcId="{A4B27174-E6A0-44AA-B437-EAF801A0DF0F}" destId="{36BE609D-012E-4AB5-929B-44283E5C0D24}" srcOrd="1" destOrd="0" parTransId="{1A9D8D24-497C-4A73-A322-2C45E7BA6866}" sibTransId="{6AF7CD11-5944-4A09-B717-00C326300C2F}"/>
    <dgm:cxn modelId="{6EAABCA8-AAAE-4F90-9675-9A22827B3ECD}" type="presOf" srcId="{11F988B3-A504-4FE2-A78C-B8BD47808D41}" destId="{D0859938-4326-4D8F-AB61-75615BEBC0FA}" srcOrd="0" destOrd="0" presId="urn:microsoft.com/office/officeart/2009/3/layout/HorizontalOrganizationChart"/>
    <dgm:cxn modelId="{1B7070A9-B3F3-4DFA-AC41-34A986E56B75}" type="presOf" srcId="{BF8BEE2E-08B3-4C00-9AB2-F0E3DB160353}" destId="{6197B93F-D031-45E5-B679-90034243A5E0}" srcOrd="1" destOrd="0" presId="urn:microsoft.com/office/officeart/2009/3/layout/HorizontalOrganizationChart"/>
    <dgm:cxn modelId="{FD6C9EAB-0EC9-433B-906C-DEEA81182006}" srcId="{A4B27174-E6A0-44AA-B437-EAF801A0DF0F}" destId="{11F988B3-A504-4FE2-A78C-B8BD47808D41}" srcOrd="0" destOrd="0" parTransId="{9009D510-7D4A-41B6-96BE-8ADED2620FB0}" sibTransId="{ED4CDE5D-DD66-47FC-9699-B506AC10BD52}"/>
    <dgm:cxn modelId="{8827C8AB-2E87-45A4-8D25-4F99F3AEA041}" type="presOf" srcId="{9DCB859C-E9B5-4472-AAEF-0213521694BF}" destId="{0D2944E9-4ECF-447F-AF06-B4F3B850CA21}" srcOrd="1" destOrd="0" presId="urn:microsoft.com/office/officeart/2009/3/layout/HorizontalOrganizationChart"/>
    <dgm:cxn modelId="{2C3E80B2-DE1E-469F-BC94-F3099582C770}" srcId="{070ACD68-CC26-4EED-980D-A8D3C2086B9E}" destId="{56042628-47F7-43D0-8C83-A9AC9CBBD426}" srcOrd="2" destOrd="0" parTransId="{548684B3-729E-49F5-9C64-49859B0E90E2}" sibTransId="{1A6B78AB-902F-4E0C-B3DE-E5434F69A5B2}"/>
    <dgm:cxn modelId="{6D3F94B4-CA60-4C65-87ED-DF51235D7FA2}" type="presOf" srcId="{548684B3-729E-49F5-9C64-49859B0E90E2}" destId="{62262CA6-3F3F-4A45-9832-2EEDE2B70A75}" srcOrd="0" destOrd="0" presId="urn:microsoft.com/office/officeart/2009/3/layout/HorizontalOrganizationChart"/>
    <dgm:cxn modelId="{98842AC0-67E6-4EB5-AE9A-13B271B4E092}" type="presOf" srcId="{B8CEE17E-FF5E-45C1-84E3-93714E6CBEF6}" destId="{A8B5F33C-7D16-49B7-8470-345D7E88BD1B}" srcOrd="0" destOrd="0" presId="urn:microsoft.com/office/officeart/2009/3/layout/HorizontalOrganizationChart"/>
    <dgm:cxn modelId="{817C5CC1-9589-4F28-BF59-698DE48DB260}" type="presOf" srcId="{0246E6A9-EC64-448A-8449-04FDF0FC7F69}" destId="{E393CDF2-0C9F-44C4-BD6E-84A084A6B8EF}" srcOrd="1" destOrd="0" presId="urn:microsoft.com/office/officeart/2009/3/layout/HorizontalOrganizationChart"/>
    <dgm:cxn modelId="{454443C1-21C9-486A-9D7F-4F66CC7CD89A}" type="presOf" srcId="{3146737E-9CF9-4B56-A4C6-38BF3DB3872C}" destId="{39F9FD8E-28FE-4D9C-B725-B2E0A54A3BEC}" srcOrd="0" destOrd="0" presId="urn:microsoft.com/office/officeart/2009/3/layout/HorizontalOrganizationChart"/>
    <dgm:cxn modelId="{7BAB79C5-2C99-4DE9-849B-C584CAB79700}" type="presOf" srcId="{DB85CDA7-8097-4963-BA4A-67673B42CA7D}" destId="{4B6B6DCD-E87E-4D0F-ACD0-287F6224A7D8}" srcOrd="0" destOrd="0" presId="urn:microsoft.com/office/officeart/2009/3/layout/HorizontalOrganizationChart"/>
    <dgm:cxn modelId="{0158B5CB-9045-49FE-8E27-BB425636CD86}" type="presOf" srcId="{1D68EF96-804D-4820-ABA3-2C5DA6711E46}" destId="{00A2CBE3-9B00-4D84-96EF-F14C0284F337}" srcOrd="0" destOrd="0" presId="urn:microsoft.com/office/officeart/2009/3/layout/HorizontalOrganizationChart"/>
    <dgm:cxn modelId="{545010CC-E21A-4912-A0FB-A9EA7136D084}" type="presOf" srcId="{6549C758-D7FD-43EB-A7B4-83042687A33B}" destId="{5917C2B6-F625-40BF-AF92-C444C0E9C87B}" srcOrd="0" destOrd="0" presId="urn:microsoft.com/office/officeart/2009/3/layout/HorizontalOrganizationChart"/>
    <dgm:cxn modelId="{7B8470CD-212D-40CA-9481-F8DD49CB4B2F}" type="presOf" srcId="{79E1EE53-C4E9-4447-87AC-5FD2CA8A4F5B}" destId="{B541A8F2-4F24-46DB-97B7-A002724BE176}" srcOrd="0" destOrd="0" presId="urn:microsoft.com/office/officeart/2009/3/layout/HorizontalOrganizationChart"/>
    <dgm:cxn modelId="{75100BCE-E3E6-4BCE-8DCC-C51F9385D27E}" type="presOf" srcId="{DC0A8F43-682E-458A-8397-E1BDD15F51A3}" destId="{F9D67E0F-2EA1-4F2D-A1CA-6B54321055CF}" srcOrd="0" destOrd="0" presId="urn:microsoft.com/office/officeart/2009/3/layout/HorizontalOrganizationChart"/>
    <dgm:cxn modelId="{2FF4F8D3-65DE-41E0-9A73-2C40AB7428B5}" type="presOf" srcId="{8F24C30E-AB81-430B-BEFC-7BC83E640923}" destId="{297E9E7B-0E58-45A9-8866-54E9AF42DFCB}" srcOrd="0" destOrd="0" presId="urn:microsoft.com/office/officeart/2009/3/layout/HorizontalOrganizationChart"/>
    <dgm:cxn modelId="{18F55BD7-D8A0-4EFA-91A7-3133D17ABB9D}" type="presOf" srcId="{56042628-47F7-43D0-8C83-A9AC9CBBD426}" destId="{A7A35883-299F-4B69-953B-8DB56C751AD2}" srcOrd="0" destOrd="0" presId="urn:microsoft.com/office/officeart/2009/3/layout/HorizontalOrganizationChart"/>
    <dgm:cxn modelId="{79837DD7-203C-4ACB-89E9-E802E504F08C}" type="presOf" srcId="{B7795A0B-08F4-4B08-B075-DC81ACDDB614}" destId="{4692DC6B-35E6-45AC-957C-DA80D54469F3}" srcOrd="0" destOrd="0" presId="urn:microsoft.com/office/officeart/2009/3/layout/HorizontalOrganizationChart"/>
    <dgm:cxn modelId="{813522D8-20E8-445D-97D8-1BFDB977D30F}" type="presOf" srcId="{C5FADA46-1542-4591-AEE3-8ACE7C91D0FF}" destId="{D0F4D15F-4B78-4C6E-90C6-A47D0EE7A208}" srcOrd="1" destOrd="0" presId="urn:microsoft.com/office/officeart/2009/3/layout/HorizontalOrganizationChart"/>
    <dgm:cxn modelId="{D71E98DB-7A1D-489C-86A4-844617DEA7F2}" type="presOf" srcId="{17EDED40-F8E5-4AD6-9F15-BB9D14764561}" destId="{F00283F8-F751-4D45-8D0A-3CA3F00427FB}" srcOrd="1" destOrd="0" presId="urn:microsoft.com/office/officeart/2009/3/layout/HorizontalOrganizationChart"/>
    <dgm:cxn modelId="{252742DF-6F1E-4D40-8625-2809B40078C4}" srcId="{8F24C30E-AB81-430B-BEFC-7BC83E640923}" destId="{1D68EF96-804D-4820-ABA3-2C5DA6711E46}" srcOrd="0" destOrd="0" parTransId="{D9D8D238-5E0E-495F-9EC9-C12F11F18CF7}" sibTransId="{B78093E0-B4E8-4925-96E3-05E13CA9EC45}"/>
    <dgm:cxn modelId="{E6247DE2-6E49-4BEF-AA77-8EC19437AB9A}" type="presOf" srcId="{D9FBFCB5-5707-4E64-86D1-64BDDE7B5258}" destId="{298D8968-C0D8-42B5-9DF1-BDCD1C569FAF}" srcOrd="1" destOrd="0" presId="urn:microsoft.com/office/officeart/2009/3/layout/HorizontalOrganizationChart"/>
    <dgm:cxn modelId="{CEB790E6-458A-4EB2-84C5-05BFF59CA7A0}" srcId="{17EDED40-F8E5-4AD6-9F15-BB9D14764561}" destId="{79E1EE53-C4E9-4447-87AC-5FD2CA8A4F5B}" srcOrd="1" destOrd="0" parTransId="{36435CBC-6D58-4EFB-9BEA-CD696CD8AD11}" sibTransId="{690EE7F3-5922-4A5E-9BA0-C800245FC6D5}"/>
    <dgm:cxn modelId="{E12145E7-E3D5-4BD0-A11D-0796D0F4F882}" type="presOf" srcId="{79E1EE53-C4E9-4447-87AC-5FD2CA8A4F5B}" destId="{37BAD666-AB0A-4A55-B2C2-C19B09935CA2}" srcOrd="1" destOrd="0" presId="urn:microsoft.com/office/officeart/2009/3/layout/HorizontalOrganizationChart"/>
    <dgm:cxn modelId="{22E76EE7-C3FF-4CDC-9A12-4522CB9152D0}" type="presOf" srcId="{ED79A9E4-95E6-4272-A749-6BDFE93F0238}" destId="{787D3AD1-C797-481C-867A-07F01875AB46}" srcOrd="1" destOrd="0" presId="urn:microsoft.com/office/officeart/2009/3/layout/HorizontalOrganizationChart"/>
    <dgm:cxn modelId="{FCB609E9-895A-4596-945F-7F34730502A9}" type="presOf" srcId="{4CB08896-EA93-43FE-949D-BB15782E94A0}" destId="{E84BE238-EA16-45D6-BA6E-C38DA1317AC3}" srcOrd="0" destOrd="0" presId="urn:microsoft.com/office/officeart/2009/3/layout/HorizontalOrganizationChart"/>
    <dgm:cxn modelId="{0D3E8EE9-7514-408B-B14E-419CD97778C6}" srcId="{DA42B08B-48DB-4064-841F-B34895D3E945}" destId="{0246E6A9-EC64-448A-8449-04FDF0FC7F69}" srcOrd="1" destOrd="0" parTransId="{C969AAAF-545E-45FD-8066-4294336FFED2}" sibTransId="{3DA0327F-1D20-4520-A69C-544F6AA509D0}"/>
    <dgm:cxn modelId="{D58EE7EF-F84A-435C-8D1B-B0AEC2B37788}" srcId="{B8CEE17E-FF5E-45C1-84E3-93714E6CBEF6}" destId="{9DCB859C-E9B5-4472-AAEF-0213521694BF}" srcOrd="0" destOrd="0" parTransId="{DB85CDA7-8097-4963-BA4A-67673B42CA7D}" sibTransId="{85CDE09F-1804-4CE3-9795-987B39442E83}"/>
    <dgm:cxn modelId="{1E8C2EF2-1757-4998-B84D-E41CEB058287}" type="presOf" srcId="{9DCB859C-E9B5-4472-AAEF-0213521694BF}" destId="{C42D12FA-0E6E-474C-8E4D-77BDE108F56C}" srcOrd="0" destOrd="0" presId="urn:microsoft.com/office/officeart/2009/3/layout/HorizontalOrganizationChart"/>
    <dgm:cxn modelId="{A6483CF2-43CD-423F-83AB-98244594D686}" type="presOf" srcId="{6A44C405-3A6A-4905-9274-DDD39BF0ECB1}" destId="{842D54BD-AB1A-4893-B5F3-81591E5D15CD}" srcOrd="0" destOrd="0" presId="urn:microsoft.com/office/officeart/2009/3/layout/HorizontalOrganizationChart"/>
    <dgm:cxn modelId="{6F2B77F2-4CC0-4490-BF5F-497C46152785}" type="presOf" srcId="{0CB401C4-DA99-4EA3-B786-67987010921C}" destId="{E9CEA822-5218-40F4-A59C-FD195E087EC1}" srcOrd="0" destOrd="0" presId="urn:microsoft.com/office/officeart/2009/3/layout/HorizontalOrganizationChart"/>
    <dgm:cxn modelId="{24F4F5F2-F5A9-4916-B56A-CF1465221FCE}" type="presOf" srcId="{36BE609D-012E-4AB5-929B-44283E5C0D24}" destId="{368FD5B4-B8F8-4C7C-BF1B-98841BA5A30E}" srcOrd="0" destOrd="0" presId="urn:microsoft.com/office/officeart/2009/3/layout/HorizontalOrganizationChart"/>
    <dgm:cxn modelId="{91357BF4-2AED-4371-AE27-A2B92D9BC8B0}" type="presOf" srcId="{0491C40E-3C22-4303-A431-97EEA106236E}" destId="{2DB69115-D4B1-4FE0-886B-BAC0AFC01885}" srcOrd="0" destOrd="0" presId="urn:microsoft.com/office/officeart/2009/3/layout/HorizontalOrganizationChart"/>
    <dgm:cxn modelId="{A4EB6BFB-4456-436D-BB74-D00333D099BE}" type="presOf" srcId="{6F8640CA-73DF-4532-B40B-C9319091A109}" destId="{EEC126D4-B2ED-4A2D-A1A7-BB77669B4119}" srcOrd="1" destOrd="0" presId="urn:microsoft.com/office/officeart/2009/3/layout/HorizontalOrganizationChart"/>
    <dgm:cxn modelId="{BDAA29FD-DE59-4B8D-ADC0-3AA7B6AFEBBD}" type="presOf" srcId="{DA42B08B-48DB-4064-841F-B34895D3E945}" destId="{0810C635-1EE9-4F72-BCB2-40A01A80341B}" srcOrd="0" destOrd="0" presId="urn:microsoft.com/office/officeart/2009/3/layout/HorizontalOrganizationChart"/>
    <dgm:cxn modelId="{3D1C58FD-F8F3-4B3E-9731-8CC1F2E3BB92}" srcId="{070ACD68-CC26-4EED-980D-A8D3C2086B9E}" destId="{DA42B08B-48DB-4064-841F-B34895D3E945}" srcOrd="0" destOrd="0" parTransId="{04DF8D67-BF92-49AF-B26D-33E64378021B}" sibTransId="{00CA4271-51ED-4E45-B431-86381C5C9A2D}"/>
    <dgm:cxn modelId="{E8BA2E43-BB86-4746-B4E2-08B30991F917}" type="presParOf" srcId="{297E9E7B-0E58-45A9-8866-54E9AF42DFCB}" destId="{D094D23E-E516-43B6-B5D8-CAAEB86BC4E7}" srcOrd="0" destOrd="0" presId="urn:microsoft.com/office/officeart/2009/3/layout/HorizontalOrganizationChart"/>
    <dgm:cxn modelId="{974F801E-3129-4CB9-B89B-48F5C006498B}" type="presParOf" srcId="{D094D23E-E516-43B6-B5D8-CAAEB86BC4E7}" destId="{C1B4C473-CAF9-46E8-B0BE-79B7952257B1}" srcOrd="0" destOrd="0" presId="urn:microsoft.com/office/officeart/2009/3/layout/HorizontalOrganizationChart"/>
    <dgm:cxn modelId="{E35CBCAB-A32F-4DC6-B359-A5AE1B24AA26}" type="presParOf" srcId="{C1B4C473-CAF9-46E8-B0BE-79B7952257B1}" destId="{00A2CBE3-9B00-4D84-96EF-F14C0284F337}" srcOrd="0" destOrd="0" presId="urn:microsoft.com/office/officeart/2009/3/layout/HorizontalOrganizationChart"/>
    <dgm:cxn modelId="{700FFC04-FB1E-4B6B-94FA-18606E5F4F05}" type="presParOf" srcId="{C1B4C473-CAF9-46E8-B0BE-79B7952257B1}" destId="{5B893F4F-0183-45F5-AC4B-E23BD1CE1DB9}" srcOrd="1" destOrd="0" presId="urn:microsoft.com/office/officeart/2009/3/layout/HorizontalOrganizationChart"/>
    <dgm:cxn modelId="{58E8ADEA-037B-46BC-A130-99A072FDD8DC}" type="presParOf" srcId="{D094D23E-E516-43B6-B5D8-CAAEB86BC4E7}" destId="{FC9B8439-2CB0-4A98-9C77-2EB7150B5533}" srcOrd="1" destOrd="0" presId="urn:microsoft.com/office/officeart/2009/3/layout/HorizontalOrganizationChart"/>
    <dgm:cxn modelId="{959A8EDE-C890-4B35-A7D9-5C76823137E6}" type="presParOf" srcId="{D094D23E-E516-43B6-B5D8-CAAEB86BC4E7}" destId="{D6997E38-08CF-4D7E-8B8B-083D20F52467}" srcOrd="2" destOrd="0" presId="urn:microsoft.com/office/officeart/2009/3/layout/HorizontalOrganizationChart"/>
    <dgm:cxn modelId="{F4A3AE2B-5F1C-4C9F-951F-CC08ED6820B7}" type="presParOf" srcId="{297E9E7B-0E58-45A9-8866-54E9AF42DFCB}" destId="{BCFABF3A-B79B-47AB-A046-2A2B13EBE2D4}" srcOrd="1" destOrd="0" presId="urn:microsoft.com/office/officeart/2009/3/layout/HorizontalOrganizationChart"/>
    <dgm:cxn modelId="{682CAF46-00E4-4C61-92DC-EADAD6DB600D}" type="presParOf" srcId="{BCFABF3A-B79B-47AB-A046-2A2B13EBE2D4}" destId="{4164BD03-B927-4D43-9180-B2D7DBF1B07E}" srcOrd="0" destOrd="0" presId="urn:microsoft.com/office/officeart/2009/3/layout/HorizontalOrganizationChart"/>
    <dgm:cxn modelId="{AA259827-071D-4C7C-B20B-AD7566C6D0CB}" type="presParOf" srcId="{4164BD03-B927-4D43-9180-B2D7DBF1B07E}" destId="{EA8628B5-EBF4-4DE5-BE09-FC54E6CA96BF}" srcOrd="0" destOrd="0" presId="urn:microsoft.com/office/officeart/2009/3/layout/HorizontalOrganizationChart"/>
    <dgm:cxn modelId="{3B3EAAD5-6CF5-4E3C-8608-130E9CB94537}" type="presParOf" srcId="{4164BD03-B927-4D43-9180-B2D7DBF1B07E}" destId="{6197B93F-D031-45E5-B679-90034243A5E0}" srcOrd="1" destOrd="0" presId="urn:microsoft.com/office/officeart/2009/3/layout/HorizontalOrganizationChart"/>
    <dgm:cxn modelId="{A29E14EC-AFD4-4FEE-B285-BF769783FB0A}" type="presParOf" srcId="{BCFABF3A-B79B-47AB-A046-2A2B13EBE2D4}" destId="{648268B1-CB40-4FE9-9902-D37C4938F9BB}" srcOrd="1" destOrd="0" presId="urn:microsoft.com/office/officeart/2009/3/layout/HorizontalOrganizationChart"/>
    <dgm:cxn modelId="{C7FE8607-8AB0-457D-9FC8-7F5A47167758}" type="presParOf" srcId="{648268B1-CB40-4FE9-9902-D37C4938F9BB}" destId="{EA944CE7-FFC7-4566-8A89-5DD1BB4A5627}" srcOrd="0" destOrd="0" presId="urn:microsoft.com/office/officeart/2009/3/layout/HorizontalOrganizationChart"/>
    <dgm:cxn modelId="{11B74E16-F074-4E4A-AA8D-0554D5E11906}" type="presParOf" srcId="{648268B1-CB40-4FE9-9902-D37C4938F9BB}" destId="{E87B5821-66D9-4AC1-B6D9-893E7D05A592}" srcOrd="1" destOrd="0" presId="urn:microsoft.com/office/officeart/2009/3/layout/HorizontalOrganizationChart"/>
    <dgm:cxn modelId="{892B2C38-1396-4740-B10E-415FC1D466AB}" type="presParOf" srcId="{E87B5821-66D9-4AC1-B6D9-893E7D05A592}" destId="{37B0FEA8-D21F-460E-A20E-EF3331813A98}" srcOrd="0" destOrd="0" presId="urn:microsoft.com/office/officeart/2009/3/layout/HorizontalOrganizationChart"/>
    <dgm:cxn modelId="{815645AB-06EC-4F74-86DE-0D518230A43F}" type="presParOf" srcId="{37B0FEA8-D21F-460E-A20E-EF3331813A98}" destId="{9A42BF5E-09E2-4BD1-B4DB-C8252330B81B}" srcOrd="0" destOrd="0" presId="urn:microsoft.com/office/officeart/2009/3/layout/HorizontalOrganizationChart"/>
    <dgm:cxn modelId="{28CCBA18-3F41-43F9-A09E-AE672B7B01C9}" type="presParOf" srcId="{37B0FEA8-D21F-460E-A20E-EF3331813A98}" destId="{FC238C45-C0C3-47DB-9F35-5DFFBD4B7804}" srcOrd="1" destOrd="0" presId="urn:microsoft.com/office/officeart/2009/3/layout/HorizontalOrganizationChart"/>
    <dgm:cxn modelId="{30D5850C-C1C9-4C57-AE6B-2B1849A28E0F}" type="presParOf" srcId="{E87B5821-66D9-4AC1-B6D9-893E7D05A592}" destId="{45DA2DC6-87F8-49AE-B3A0-252414590478}" srcOrd="1" destOrd="0" presId="urn:microsoft.com/office/officeart/2009/3/layout/HorizontalOrganizationChart"/>
    <dgm:cxn modelId="{DEEF1E09-2C57-4C1D-8021-ADE06727897D}" type="presParOf" srcId="{45DA2DC6-87F8-49AE-B3A0-252414590478}" destId="{90D4B2A5-DC8E-4BE5-A667-2255C433F9EC}" srcOrd="0" destOrd="0" presId="urn:microsoft.com/office/officeart/2009/3/layout/HorizontalOrganizationChart"/>
    <dgm:cxn modelId="{4FED8F98-3698-48F0-AD8F-4B1E6B41DF41}" type="presParOf" srcId="{45DA2DC6-87F8-49AE-B3A0-252414590478}" destId="{9F3D8BDB-7312-4B45-BF48-21D6FD7516EE}" srcOrd="1" destOrd="0" presId="urn:microsoft.com/office/officeart/2009/3/layout/HorizontalOrganizationChart"/>
    <dgm:cxn modelId="{5C74744B-768F-4970-9A7C-C9D594A68944}" type="presParOf" srcId="{9F3D8BDB-7312-4B45-BF48-21D6FD7516EE}" destId="{123CDD38-C3C1-459F-B6A3-214BEF12B64C}" srcOrd="0" destOrd="0" presId="urn:microsoft.com/office/officeart/2009/3/layout/HorizontalOrganizationChart"/>
    <dgm:cxn modelId="{CF2D3EA1-51F8-4EFA-96E6-17261817B2F7}" type="presParOf" srcId="{123CDD38-C3C1-459F-B6A3-214BEF12B64C}" destId="{0810C635-1EE9-4F72-BCB2-40A01A80341B}" srcOrd="0" destOrd="0" presId="urn:microsoft.com/office/officeart/2009/3/layout/HorizontalOrganizationChart"/>
    <dgm:cxn modelId="{F5E2151E-EA16-4EBB-BA49-256129DF7527}" type="presParOf" srcId="{123CDD38-C3C1-459F-B6A3-214BEF12B64C}" destId="{E4058123-86C2-4610-B7D3-87DFC2A37834}" srcOrd="1" destOrd="0" presId="urn:microsoft.com/office/officeart/2009/3/layout/HorizontalOrganizationChart"/>
    <dgm:cxn modelId="{B5084199-4614-4BF3-8E5B-F3402DB33C9C}" type="presParOf" srcId="{9F3D8BDB-7312-4B45-BF48-21D6FD7516EE}" destId="{69BC8876-569E-4166-9B24-694014C0DA41}" srcOrd="1" destOrd="0" presId="urn:microsoft.com/office/officeart/2009/3/layout/HorizontalOrganizationChart"/>
    <dgm:cxn modelId="{994F95AC-96C0-4C4B-A687-CEE1C5008F95}" type="presParOf" srcId="{69BC8876-569E-4166-9B24-694014C0DA41}" destId="{39F9FD8E-28FE-4D9C-B725-B2E0A54A3BEC}" srcOrd="0" destOrd="0" presId="urn:microsoft.com/office/officeart/2009/3/layout/HorizontalOrganizationChart"/>
    <dgm:cxn modelId="{C2408BC9-1C8B-4ABC-8EF1-C91643A6360C}" type="presParOf" srcId="{69BC8876-569E-4166-9B24-694014C0DA41}" destId="{A231257C-BCDE-4BFF-A4A4-9F9DDA06FAAA}" srcOrd="1" destOrd="0" presId="urn:microsoft.com/office/officeart/2009/3/layout/HorizontalOrganizationChart"/>
    <dgm:cxn modelId="{FA7E57DF-52FE-4A4E-B743-31DAC18F2206}" type="presParOf" srcId="{A231257C-BCDE-4BFF-A4A4-9F9DDA06FAAA}" destId="{ADB6A599-88F8-4F6D-8A42-AC3BFCF625A5}" srcOrd="0" destOrd="0" presId="urn:microsoft.com/office/officeart/2009/3/layout/HorizontalOrganizationChart"/>
    <dgm:cxn modelId="{174A0876-844F-42FB-90B6-57A046D0DA37}" type="presParOf" srcId="{ADB6A599-88F8-4F6D-8A42-AC3BFCF625A5}" destId="{F3644088-5184-4AB4-A8AD-33B33E74101A}" srcOrd="0" destOrd="0" presId="urn:microsoft.com/office/officeart/2009/3/layout/HorizontalOrganizationChart"/>
    <dgm:cxn modelId="{DDA36C85-FE05-493C-AB55-195362358648}" type="presParOf" srcId="{ADB6A599-88F8-4F6D-8A42-AC3BFCF625A5}" destId="{787D3AD1-C797-481C-867A-07F01875AB46}" srcOrd="1" destOrd="0" presId="urn:microsoft.com/office/officeart/2009/3/layout/HorizontalOrganizationChart"/>
    <dgm:cxn modelId="{21762A9E-2EAA-4C74-90F2-6C77863EED12}" type="presParOf" srcId="{A231257C-BCDE-4BFF-A4A4-9F9DDA06FAAA}" destId="{A0C4203E-AA2D-417D-881D-B0D7D21ADE2B}" srcOrd="1" destOrd="0" presId="urn:microsoft.com/office/officeart/2009/3/layout/HorizontalOrganizationChart"/>
    <dgm:cxn modelId="{2ADEA3B1-3BF0-4831-9C5B-4FF046A316BB}" type="presParOf" srcId="{A0C4203E-AA2D-417D-881D-B0D7D21ADE2B}" destId="{4692DC6B-35E6-45AC-957C-DA80D54469F3}" srcOrd="0" destOrd="0" presId="urn:microsoft.com/office/officeart/2009/3/layout/HorizontalOrganizationChart"/>
    <dgm:cxn modelId="{14349F20-7ECF-4454-AC23-66FF79011A6F}" type="presParOf" srcId="{A0C4203E-AA2D-417D-881D-B0D7D21ADE2B}" destId="{F10073EC-0BFA-41A5-BE6F-35C9D06A2947}" srcOrd="1" destOrd="0" presId="urn:microsoft.com/office/officeart/2009/3/layout/HorizontalOrganizationChart"/>
    <dgm:cxn modelId="{23ECE05E-21DA-4537-9861-CCFC44D208A0}" type="presParOf" srcId="{F10073EC-0BFA-41A5-BE6F-35C9D06A2947}" destId="{08C676EC-3E44-4CD3-AF4C-649B636E01A5}" srcOrd="0" destOrd="0" presId="urn:microsoft.com/office/officeart/2009/3/layout/HorizontalOrganizationChart"/>
    <dgm:cxn modelId="{C039234C-188E-420D-83C0-2351414191BA}" type="presParOf" srcId="{08C676EC-3E44-4CD3-AF4C-649B636E01A5}" destId="{C45345D1-785B-4977-B03C-4ABE5FFCA78A}" srcOrd="0" destOrd="0" presId="urn:microsoft.com/office/officeart/2009/3/layout/HorizontalOrganizationChart"/>
    <dgm:cxn modelId="{09EB72B6-E15D-4BAB-8C80-D68F136A488B}" type="presParOf" srcId="{08C676EC-3E44-4CD3-AF4C-649B636E01A5}" destId="{71E62121-7E24-4A3E-93D6-708288325A3C}" srcOrd="1" destOrd="0" presId="urn:microsoft.com/office/officeart/2009/3/layout/HorizontalOrganizationChart"/>
    <dgm:cxn modelId="{11AEFF67-8CEE-48C4-B1DF-EC78F6A5163A}" type="presParOf" srcId="{F10073EC-0BFA-41A5-BE6F-35C9D06A2947}" destId="{56C52891-2292-43BB-9AF9-DB68241DBE04}" srcOrd="1" destOrd="0" presId="urn:microsoft.com/office/officeart/2009/3/layout/HorizontalOrganizationChart"/>
    <dgm:cxn modelId="{B40F5C35-EDAF-4E8F-8848-A8E1F94DF3D3}" type="presParOf" srcId="{56C52891-2292-43BB-9AF9-DB68241DBE04}" destId="{3C87F358-D4CC-4C8A-85D9-4FFB8023AE51}" srcOrd="0" destOrd="0" presId="urn:microsoft.com/office/officeart/2009/3/layout/HorizontalOrganizationChart"/>
    <dgm:cxn modelId="{4CBDF56C-1045-4E66-A7B6-CD14EEB30CAF}" type="presParOf" srcId="{56C52891-2292-43BB-9AF9-DB68241DBE04}" destId="{49789A67-7398-409E-A753-240D873E10DC}" srcOrd="1" destOrd="0" presId="urn:microsoft.com/office/officeart/2009/3/layout/HorizontalOrganizationChart"/>
    <dgm:cxn modelId="{E60ECA62-0365-4975-A43F-AC74B3B56D82}" type="presParOf" srcId="{49789A67-7398-409E-A753-240D873E10DC}" destId="{1C3E18B4-1723-476F-A76C-3DCA2E7B6CEF}" srcOrd="0" destOrd="0" presId="urn:microsoft.com/office/officeart/2009/3/layout/HorizontalOrganizationChart"/>
    <dgm:cxn modelId="{6B3A5B9D-2352-473D-B7A2-C0774D30DA23}" type="presParOf" srcId="{1C3E18B4-1723-476F-A76C-3DCA2E7B6CEF}" destId="{D0859938-4326-4D8F-AB61-75615BEBC0FA}" srcOrd="0" destOrd="0" presId="urn:microsoft.com/office/officeart/2009/3/layout/HorizontalOrganizationChart"/>
    <dgm:cxn modelId="{B71BDBA4-F50E-4FE3-BBF4-5A4A83616D83}" type="presParOf" srcId="{1C3E18B4-1723-476F-A76C-3DCA2E7B6CEF}" destId="{6BE7167D-A155-4476-B273-9987A0CFCDEC}" srcOrd="1" destOrd="0" presId="urn:microsoft.com/office/officeart/2009/3/layout/HorizontalOrganizationChart"/>
    <dgm:cxn modelId="{EF21ECDD-8E76-4E06-A873-8F85449BD434}" type="presParOf" srcId="{49789A67-7398-409E-A753-240D873E10DC}" destId="{6DC12A09-9419-492A-AEB5-40CC77E7D313}" srcOrd="1" destOrd="0" presId="urn:microsoft.com/office/officeart/2009/3/layout/HorizontalOrganizationChart"/>
    <dgm:cxn modelId="{E1D7A5C1-1859-4AD0-9F07-6B7B26F3E2B6}" type="presParOf" srcId="{49789A67-7398-409E-A753-240D873E10DC}" destId="{F879C40E-9C2D-424F-9539-8A00415E6B33}" srcOrd="2" destOrd="0" presId="urn:microsoft.com/office/officeart/2009/3/layout/HorizontalOrganizationChart"/>
    <dgm:cxn modelId="{EDCC5BF8-9AEE-40D9-8918-9BCFC81AC46A}" type="presParOf" srcId="{56C52891-2292-43BB-9AF9-DB68241DBE04}" destId="{E4E2AF43-A319-4526-9A38-F904677173EF}" srcOrd="2" destOrd="0" presId="urn:microsoft.com/office/officeart/2009/3/layout/HorizontalOrganizationChart"/>
    <dgm:cxn modelId="{A147FE1D-AE5A-4714-AD0D-8E14C59A727A}" type="presParOf" srcId="{56C52891-2292-43BB-9AF9-DB68241DBE04}" destId="{4D6674C1-47B7-4B65-85C4-78E17E3CC454}" srcOrd="3" destOrd="0" presId="urn:microsoft.com/office/officeart/2009/3/layout/HorizontalOrganizationChart"/>
    <dgm:cxn modelId="{615DBBD6-A7FF-4B88-9AD4-08106CFEB1F9}" type="presParOf" srcId="{4D6674C1-47B7-4B65-85C4-78E17E3CC454}" destId="{631A66E5-35B5-4E91-B533-EA3700E46F83}" srcOrd="0" destOrd="0" presId="urn:microsoft.com/office/officeart/2009/3/layout/HorizontalOrganizationChart"/>
    <dgm:cxn modelId="{0217D21F-33E0-4D22-BF7A-0288987A1B9B}" type="presParOf" srcId="{631A66E5-35B5-4E91-B533-EA3700E46F83}" destId="{368FD5B4-B8F8-4C7C-BF1B-98841BA5A30E}" srcOrd="0" destOrd="0" presId="urn:microsoft.com/office/officeart/2009/3/layout/HorizontalOrganizationChart"/>
    <dgm:cxn modelId="{4C32615F-E5BD-4748-BC70-877FB55161B4}" type="presParOf" srcId="{631A66E5-35B5-4E91-B533-EA3700E46F83}" destId="{5EE2942A-E71E-4961-BF3F-03C515D53540}" srcOrd="1" destOrd="0" presId="urn:microsoft.com/office/officeart/2009/3/layout/HorizontalOrganizationChart"/>
    <dgm:cxn modelId="{54FAC96E-43D1-4BEA-975A-90788A8E5ED7}" type="presParOf" srcId="{4D6674C1-47B7-4B65-85C4-78E17E3CC454}" destId="{1B439A5D-2437-4ACC-B4A0-F9ADE076BC6D}" srcOrd="1" destOrd="0" presId="urn:microsoft.com/office/officeart/2009/3/layout/HorizontalOrganizationChart"/>
    <dgm:cxn modelId="{C7F59EBA-9F86-4920-B4C5-EF31C700C18D}" type="presParOf" srcId="{4D6674C1-47B7-4B65-85C4-78E17E3CC454}" destId="{24530DCD-E7FA-4EAB-9337-64B1990396D8}" srcOrd="2" destOrd="0" presId="urn:microsoft.com/office/officeart/2009/3/layout/HorizontalOrganizationChart"/>
    <dgm:cxn modelId="{C5A0A2A3-30CF-44DA-AACA-F0FF9C4DAAA8}" type="presParOf" srcId="{F10073EC-0BFA-41A5-BE6F-35C9D06A2947}" destId="{57E53055-BFD4-439A-AFD2-1035E315C84F}" srcOrd="2" destOrd="0" presId="urn:microsoft.com/office/officeart/2009/3/layout/HorizontalOrganizationChart"/>
    <dgm:cxn modelId="{AB04798B-1F1A-467B-A11D-708939909C6B}" type="presParOf" srcId="{A231257C-BCDE-4BFF-A4A4-9F9DDA06FAAA}" destId="{1625E6C3-683C-4642-8FD0-4315DDF1C335}" srcOrd="2" destOrd="0" presId="urn:microsoft.com/office/officeart/2009/3/layout/HorizontalOrganizationChart"/>
    <dgm:cxn modelId="{F356F3C2-0AAE-4169-B99B-C5DB9810A3E0}" type="presParOf" srcId="{69BC8876-569E-4166-9B24-694014C0DA41}" destId="{17D3D863-DED5-4940-A710-077A65E64EDF}" srcOrd="2" destOrd="0" presId="urn:microsoft.com/office/officeart/2009/3/layout/HorizontalOrganizationChart"/>
    <dgm:cxn modelId="{10C03380-93B5-4C3A-B403-9A0B6753DC87}" type="presParOf" srcId="{69BC8876-569E-4166-9B24-694014C0DA41}" destId="{FD44616E-DBF3-483B-B201-BBD548B847C4}" srcOrd="3" destOrd="0" presId="urn:microsoft.com/office/officeart/2009/3/layout/HorizontalOrganizationChart"/>
    <dgm:cxn modelId="{5F32B753-D6BD-4A1B-9F0C-75D4CBBF2DF8}" type="presParOf" srcId="{FD44616E-DBF3-483B-B201-BBD548B847C4}" destId="{2999C00E-FE14-42D8-80DA-9FA41E6FB385}" srcOrd="0" destOrd="0" presId="urn:microsoft.com/office/officeart/2009/3/layout/HorizontalOrganizationChart"/>
    <dgm:cxn modelId="{441E7767-598C-4953-82F7-F850751CE41C}" type="presParOf" srcId="{2999C00E-FE14-42D8-80DA-9FA41E6FB385}" destId="{D2717153-6742-4147-A70B-10254505AF64}" srcOrd="0" destOrd="0" presId="urn:microsoft.com/office/officeart/2009/3/layout/HorizontalOrganizationChart"/>
    <dgm:cxn modelId="{FE60CFD9-25D3-4C23-BA80-30FC237C9B43}" type="presParOf" srcId="{2999C00E-FE14-42D8-80DA-9FA41E6FB385}" destId="{E393CDF2-0C9F-44C4-BD6E-84A084A6B8EF}" srcOrd="1" destOrd="0" presId="urn:microsoft.com/office/officeart/2009/3/layout/HorizontalOrganizationChart"/>
    <dgm:cxn modelId="{2DF9A008-E10D-4C15-B200-D27B8EE5650A}" type="presParOf" srcId="{FD44616E-DBF3-483B-B201-BBD548B847C4}" destId="{1B1D8CC6-8D59-4C51-BCA3-1BF2C6BD12D0}" srcOrd="1" destOrd="0" presId="urn:microsoft.com/office/officeart/2009/3/layout/HorizontalOrganizationChart"/>
    <dgm:cxn modelId="{400D94E5-3C08-4E1F-9A29-05E1175D8949}" type="presParOf" srcId="{FD44616E-DBF3-483B-B201-BBD548B847C4}" destId="{9DB7A760-565B-4453-83DE-AF2D2F620132}" srcOrd="2" destOrd="0" presId="urn:microsoft.com/office/officeart/2009/3/layout/HorizontalOrganizationChart"/>
    <dgm:cxn modelId="{0B1667DA-3E3D-44BD-B70A-04C218C1B6EA}" type="presParOf" srcId="{9F3D8BDB-7312-4B45-BF48-21D6FD7516EE}" destId="{BF88608E-B41A-4911-AA00-42F02781FD4B}" srcOrd="2" destOrd="0" presId="urn:microsoft.com/office/officeart/2009/3/layout/HorizontalOrganizationChart"/>
    <dgm:cxn modelId="{AEF3450F-FEC7-46FD-831D-0F3009C6DB7A}" type="presParOf" srcId="{45DA2DC6-87F8-49AE-B3A0-252414590478}" destId="{842D54BD-AB1A-4893-B5F3-81591E5D15CD}" srcOrd="2" destOrd="0" presId="urn:microsoft.com/office/officeart/2009/3/layout/HorizontalOrganizationChart"/>
    <dgm:cxn modelId="{1D21DA4C-8C88-4174-9A05-2F34990B2C15}" type="presParOf" srcId="{45DA2DC6-87F8-49AE-B3A0-252414590478}" destId="{F0A13075-6D50-4632-AB51-B8939ABA73CB}" srcOrd="3" destOrd="0" presId="urn:microsoft.com/office/officeart/2009/3/layout/HorizontalOrganizationChart"/>
    <dgm:cxn modelId="{8DF2C9C7-1608-4F52-AC02-318EC8F12D7E}" type="presParOf" srcId="{F0A13075-6D50-4632-AB51-B8939ABA73CB}" destId="{5B396D87-757A-4541-A88E-B762B3EFDF63}" srcOrd="0" destOrd="0" presId="urn:microsoft.com/office/officeart/2009/3/layout/HorizontalOrganizationChart"/>
    <dgm:cxn modelId="{9343855F-EF71-44D7-8B0A-05AACF5A1EDA}" type="presParOf" srcId="{5B396D87-757A-4541-A88E-B762B3EFDF63}" destId="{3CB93688-08D1-4076-8AF1-293DE3CAD621}" srcOrd="0" destOrd="0" presId="urn:microsoft.com/office/officeart/2009/3/layout/HorizontalOrganizationChart"/>
    <dgm:cxn modelId="{C24474B7-53A2-441E-971B-F4F550241DE0}" type="presParOf" srcId="{5B396D87-757A-4541-A88E-B762B3EFDF63}" destId="{431FD013-F8FB-493F-B931-EE2171E5D5F8}" srcOrd="1" destOrd="0" presId="urn:microsoft.com/office/officeart/2009/3/layout/HorizontalOrganizationChart"/>
    <dgm:cxn modelId="{5466DE95-FA71-484E-8E01-31150DF69EC0}" type="presParOf" srcId="{F0A13075-6D50-4632-AB51-B8939ABA73CB}" destId="{D8609622-5184-4FBD-8983-DB1650CA7149}" srcOrd="1" destOrd="0" presId="urn:microsoft.com/office/officeart/2009/3/layout/HorizontalOrganizationChart"/>
    <dgm:cxn modelId="{F58DB873-DF4E-4C99-90DE-F00179377BC2}" type="presParOf" srcId="{F0A13075-6D50-4632-AB51-B8939ABA73CB}" destId="{07A813DC-71BA-4A62-8DE2-0879E7CE6EB7}" srcOrd="2" destOrd="0" presId="urn:microsoft.com/office/officeart/2009/3/layout/HorizontalOrganizationChart"/>
    <dgm:cxn modelId="{5ADAC449-8621-4B5E-9173-3DB328E2AFC2}" type="presParOf" srcId="{45DA2DC6-87F8-49AE-B3A0-252414590478}" destId="{62262CA6-3F3F-4A45-9832-2EEDE2B70A75}" srcOrd="4" destOrd="0" presId="urn:microsoft.com/office/officeart/2009/3/layout/HorizontalOrganizationChart"/>
    <dgm:cxn modelId="{C60CBE2A-0F30-49F6-A282-CBBCD9C66F24}" type="presParOf" srcId="{45DA2DC6-87F8-49AE-B3A0-252414590478}" destId="{DE70C6D6-B4D5-4AB4-A8C9-976D2F9D23DD}" srcOrd="5" destOrd="0" presId="urn:microsoft.com/office/officeart/2009/3/layout/HorizontalOrganizationChart"/>
    <dgm:cxn modelId="{FA1706E9-458A-410F-9F35-562BEF863853}" type="presParOf" srcId="{DE70C6D6-B4D5-4AB4-A8C9-976D2F9D23DD}" destId="{05782726-C884-46BE-9041-0C28327DEB79}" srcOrd="0" destOrd="0" presId="urn:microsoft.com/office/officeart/2009/3/layout/HorizontalOrganizationChart"/>
    <dgm:cxn modelId="{F0A74858-87AB-4834-AEDE-9ADE894B1FDC}" type="presParOf" srcId="{05782726-C884-46BE-9041-0C28327DEB79}" destId="{A7A35883-299F-4B69-953B-8DB56C751AD2}" srcOrd="0" destOrd="0" presId="urn:microsoft.com/office/officeart/2009/3/layout/HorizontalOrganizationChart"/>
    <dgm:cxn modelId="{212DC625-7B67-4365-8767-80BFD383DA84}" type="presParOf" srcId="{05782726-C884-46BE-9041-0C28327DEB79}" destId="{BC2AA343-28DE-4CD5-9690-57F267821FC8}" srcOrd="1" destOrd="0" presId="urn:microsoft.com/office/officeart/2009/3/layout/HorizontalOrganizationChart"/>
    <dgm:cxn modelId="{5A8E88A3-A00D-4CE9-9100-24A5B879FCF6}" type="presParOf" srcId="{DE70C6D6-B4D5-4AB4-A8C9-976D2F9D23DD}" destId="{0DA81B24-2A88-43A7-BF89-22C467E247B1}" srcOrd="1" destOrd="0" presId="urn:microsoft.com/office/officeart/2009/3/layout/HorizontalOrganizationChart"/>
    <dgm:cxn modelId="{DF9E546E-F3AF-451A-A959-3AC90906E0CB}" type="presParOf" srcId="{0DA81B24-2A88-43A7-BF89-22C467E247B1}" destId="{D18D2178-FA4D-4E63-AE2E-9623B426EC91}" srcOrd="0" destOrd="0" presId="urn:microsoft.com/office/officeart/2009/3/layout/HorizontalOrganizationChart"/>
    <dgm:cxn modelId="{D2BCC557-C0BE-46DA-8E19-3A8F1A88F91E}" type="presParOf" srcId="{0DA81B24-2A88-43A7-BF89-22C467E247B1}" destId="{C2404CDC-2230-4804-887D-547A4D463EC3}" srcOrd="1" destOrd="0" presId="urn:microsoft.com/office/officeart/2009/3/layout/HorizontalOrganizationChart"/>
    <dgm:cxn modelId="{2F3526BF-2068-4BE1-92D7-E5F80A9E31A6}" type="presParOf" srcId="{C2404CDC-2230-4804-887D-547A4D463EC3}" destId="{53F5F2D3-8581-4908-9B79-394DE4FB3324}" srcOrd="0" destOrd="0" presId="urn:microsoft.com/office/officeart/2009/3/layout/HorizontalOrganizationChart"/>
    <dgm:cxn modelId="{3F7FA14C-6DB2-4891-8BD9-43356043F07B}" type="presParOf" srcId="{53F5F2D3-8581-4908-9B79-394DE4FB3324}" destId="{2BCD6726-DD07-4F04-8A03-3095F616F05E}" srcOrd="0" destOrd="0" presId="urn:microsoft.com/office/officeart/2009/3/layout/HorizontalOrganizationChart"/>
    <dgm:cxn modelId="{50DA3314-36F5-47E4-A61B-9D8A05B618D5}" type="presParOf" srcId="{53F5F2D3-8581-4908-9B79-394DE4FB3324}" destId="{EEC126D4-B2ED-4A2D-A1A7-BB77669B4119}" srcOrd="1" destOrd="0" presId="urn:microsoft.com/office/officeart/2009/3/layout/HorizontalOrganizationChart"/>
    <dgm:cxn modelId="{2235E19A-0092-4A94-A067-4E7D22294953}" type="presParOf" srcId="{C2404CDC-2230-4804-887D-547A4D463EC3}" destId="{235C1401-A154-4EA2-8681-951B46BAC85A}" srcOrd="1" destOrd="0" presId="urn:microsoft.com/office/officeart/2009/3/layout/HorizontalOrganizationChart"/>
    <dgm:cxn modelId="{5227AEBC-71C8-40AA-828A-745E170703E9}" type="presParOf" srcId="{C2404CDC-2230-4804-887D-547A4D463EC3}" destId="{6260C41B-B18A-46DB-A160-045C96984316}" srcOrd="2" destOrd="0" presId="urn:microsoft.com/office/officeart/2009/3/layout/HorizontalOrganizationChart"/>
    <dgm:cxn modelId="{728736B2-51BA-4EAF-8EBC-1D4D23B2351E}" type="presParOf" srcId="{0DA81B24-2A88-43A7-BF89-22C467E247B1}" destId="{2DB69115-D4B1-4FE0-886B-BAC0AFC01885}" srcOrd="2" destOrd="0" presId="urn:microsoft.com/office/officeart/2009/3/layout/HorizontalOrganizationChart"/>
    <dgm:cxn modelId="{A7921C6A-FFCA-439C-8DA2-84F90B9CEC97}" type="presParOf" srcId="{0DA81B24-2A88-43A7-BF89-22C467E247B1}" destId="{0CAE41D0-4EE2-49E4-8024-15FD9F425F9C}" srcOrd="3" destOrd="0" presId="urn:microsoft.com/office/officeart/2009/3/layout/HorizontalOrganizationChart"/>
    <dgm:cxn modelId="{B305BBD9-094F-4EA3-9A69-89F091B335E2}" type="presParOf" srcId="{0CAE41D0-4EE2-49E4-8024-15FD9F425F9C}" destId="{2E1B57E7-2B75-4B40-B2EB-1E7E8329FD94}" srcOrd="0" destOrd="0" presId="urn:microsoft.com/office/officeart/2009/3/layout/HorizontalOrganizationChart"/>
    <dgm:cxn modelId="{0A9C2886-B8C2-48FC-A253-D6BB9CD31125}" type="presParOf" srcId="{2E1B57E7-2B75-4B40-B2EB-1E7E8329FD94}" destId="{E84BE238-EA16-45D6-BA6E-C38DA1317AC3}" srcOrd="0" destOrd="0" presId="urn:microsoft.com/office/officeart/2009/3/layout/HorizontalOrganizationChart"/>
    <dgm:cxn modelId="{D240EC39-CFA7-4315-91F3-C2B1A5B8F23A}" type="presParOf" srcId="{2E1B57E7-2B75-4B40-B2EB-1E7E8329FD94}" destId="{A069B538-AE68-49BD-806A-5846378C1559}" srcOrd="1" destOrd="0" presId="urn:microsoft.com/office/officeart/2009/3/layout/HorizontalOrganizationChart"/>
    <dgm:cxn modelId="{437255D7-CBD1-472D-AC72-DE291087C914}" type="presParOf" srcId="{0CAE41D0-4EE2-49E4-8024-15FD9F425F9C}" destId="{85EB09AE-132D-4D0E-8484-AAE2AEBFECCB}" srcOrd="1" destOrd="0" presId="urn:microsoft.com/office/officeart/2009/3/layout/HorizontalOrganizationChart"/>
    <dgm:cxn modelId="{C983F455-9EC7-43D2-BCC8-AE41BCC62A45}" type="presParOf" srcId="{0CAE41D0-4EE2-49E4-8024-15FD9F425F9C}" destId="{3059FA5A-C7CE-4F37-8AE5-13C61F14787A}" srcOrd="2" destOrd="0" presId="urn:microsoft.com/office/officeart/2009/3/layout/HorizontalOrganizationChart"/>
    <dgm:cxn modelId="{6371DA4A-B347-47EE-91BF-B9B4EEB46A42}" type="presParOf" srcId="{DE70C6D6-B4D5-4AB4-A8C9-976D2F9D23DD}" destId="{517DE22F-3082-4EAA-856F-12E49DC9DE24}" srcOrd="2" destOrd="0" presId="urn:microsoft.com/office/officeart/2009/3/layout/HorizontalOrganizationChart"/>
    <dgm:cxn modelId="{7D9AEC0A-E9FF-4DC7-BDA7-760CBEC6DFFA}" type="presParOf" srcId="{45DA2DC6-87F8-49AE-B3A0-252414590478}" destId="{52864AD7-11BE-41B0-A6CC-B075374B90AF}" srcOrd="6" destOrd="0" presId="urn:microsoft.com/office/officeart/2009/3/layout/HorizontalOrganizationChart"/>
    <dgm:cxn modelId="{7A3D7835-98BB-4E4D-8EF0-26EB7D926815}" type="presParOf" srcId="{45DA2DC6-87F8-49AE-B3A0-252414590478}" destId="{11BC653A-0555-4889-AE25-13D912709DA5}" srcOrd="7" destOrd="0" presId="urn:microsoft.com/office/officeart/2009/3/layout/HorizontalOrganizationChart"/>
    <dgm:cxn modelId="{246794E5-6BBB-47EE-8089-4C690972B581}" type="presParOf" srcId="{11BC653A-0555-4889-AE25-13D912709DA5}" destId="{64017581-EBA3-425D-A405-986DCC15015E}" srcOrd="0" destOrd="0" presId="urn:microsoft.com/office/officeart/2009/3/layout/HorizontalOrganizationChart"/>
    <dgm:cxn modelId="{F3274AE3-98ED-43A5-A90D-710AF8B30307}" type="presParOf" srcId="{64017581-EBA3-425D-A405-986DCC15015E}" destId="{7A79C95B-3A51-49D5-87DE-2A62829258AA}" srcOrd="0" destOrd="0" presId="urn:microsoft.com/office/officeart/2009/3/layout/HorizontalOrganizationChart"/>
    <dgm:cxn modelId="{16C7F7E8-F2AC-4560-91C4-854FBEC767A3}" type="presParOf" srcId="{64017581-EBA3-425D-A405-986DCC15015E}" destId="{D0F4D15F-4B78-4C6E-90C6-A47D0EE7A208}" srcOrd="1" destOrd="0" presId="urn:microsoft.com/office/officeart/2009/3/layout/HorizontalOrganizationChart"/>
    <dgm:cxn modelId="{0CC9E5FB-0A2A-4548-B729-E4587F5D1DDC}" type="presParOf" srcId="{11BC653A-0555-4889-AE25-13D912709DA5}" destId="{3E6089C3-19C4-4A65-91E9-23D0842C7EB6}" srcOrd="1" destOrd="0" presId="urn:microsoft.com/office/officeart/2009/3/layout/HorizontalOrganizationChart"/>
    <dgm:cxn modelId="{3E8CA4CB-05ED-4EF4-99DA-4C1E1106DC18}" type="presParOf" srcId="{3E6089C3-19C4-4A65-91E9-23D0842C7EB6}" destId="{5917C2B6-F625-40BF-AF92-C444C0E9C87B}" srcOrd="0" destOrd="0" presId="urn:microsoft.com/office/officeart/2009/3/layout/HorizontalOrganizationChart"/>
    <dgm:cxn modelId="{C7D838BB-96E3-42D0-B8F2-ACA0EFE945C8}" type="presParOf" srcId="{3E6089C3-19C4-4A65-91E9-23D0842C7EB6}" destId="{1A73E2C7-7748-43A4-8896-78968EC3F09A}" srcOrd="1" destOrd="0" presId="urn:microsoft.com/office/officeart/2009/3/layout/HorizontalOrganizationChart"/>
    <dgm:cxn modelId="{F26D23DC-994A-459C-8734-82B3A6D48063}" type="presParOf" srcId="{1A73E2C7-7748-43A4-8896-78968EC3F09A}" destId="{1CC31C03-7FC9-43A2-993B-3449C0BDBF2E}" srcOrd="0" destOrd="0" presId="urn:microsoft.com/office/officeart/2009/3/layout/HorizontalOrganizationChart"/>
    <dgm:cxn modelId="{EC08D46C-5454-473B-AC5D-5094643AFAC3}" type="presParOf" srcId="{1CC31C03-7FC9-43A2-993B-3449C0BDBF2E}" destId="{4EC780A8-7EFA-4B09-83BD-7DDB3D6DF4E8}" srcOrd="0" destOrd="0" presId="urn:microsoft.com/office/officeart/2009/3/layout/HorizontalOrganizationChart"/>
    <dgm:cxn modelId="{8AAD5B0A-7527-4F59-ACD4-A97BFB1677CF}" type="presParOf" srcId="{1CC31C03-7FC9-43A2-993B-3449C0BDBF2E}" destId="{298D8968-C0D8-42B5-9DF1-BDCD1C569FAF}" srcOrd="1" destOrd="0" presId="urn:microsoft.com/office/officeart/2009/3/layout/HorizontalOrganizationChart"/>
    <dgm:cxn modelId="{F2E3C43E-FDCB-438A-8C26-AD35DA645129}" type="presParOf" srcId="{1A73E2C7-7748-43A4-8896-78968EC3F09A}" destId="{660FF721-9F5F-473A-BF61-D046C7CB4495}" srcOrd="1" destOrd="0" presId="urn:microsoft.com/office/officeart/2009/3/layout/HorizontalOrganizationChart"/>
    <dgm:cxn modelId="{6E11546D-F068-4C6B-B0D9-6E87914A3310}" type="presParOf" srcId="{1A73E2C7-7748-43A4-8896-78968EC3F09A}" destId="{CC70C0E5-41C7-4E3C-B14B-0F20BC0CFA46}" srcOrd="2" destOrd="0" presId="urn:microsoft.com/office/officeart/2009/3/layout/HorizontalOrganizationChart"/>
    <dgm:cxn modelId="{3AB4616E-B096-4C97-B891-76537EA1F0FC}" type="presParOf" srcId="{3E6089C3-19C4-4A65-91E9-23D0842C7EB6}" destId="{B32623B9-E28B-4E1A-B91B-0BFE16B2B352}" srcOrd="2" destOrd="0" presId="urn:microsoft.com/office/officeart/2009/3/layout/HorizontalOrganizationChart"/>
    <dgm:cxn modelId="{FA8BA485-4213-4B9D-8765-45E30F06330D}" type="presParOf" srcId="{3E6089C3-19C4-4A65-91E9-23D0842C7EB6}" destId="{714F4011-9AED-4C93-A7C0-B0680A368BD3}" srcOrd="3" destOrd="0" presId="urn:microsoft.com/office/officeart/2009/3/layout/HorizontalOrganizationChart"/>
    <dgm:cxn modelId="{7E3EFDD2-A8CC-498F-A4AC-074024336C63}" type="presParOf" srcId="{714F4011-9AED-4C93-A7C0-B0680A368BD3}" destId="{4B53A527-E527-4AED-B394-270591D5519E}" srcOrd="0" destOrd="0" presId="urn:microsoft.com/office/officeart/2009/3/layout/HorizontalOrganizationChart"/>
    <dgm:cxn modelId="{B5620F06-8AA6-4D19-8BEB-32013121DEFE}" type="presParOf" srcId="{4B53A527-E527-4AED-B394-270591D5519E}" destId="{94F10434-4BD7-4812-9189-BC11E02041CE}" srcOrd="0" destOrd="0" presId="urn:microsoft.com/office/officeart/2009/3/layout/HorizontalOrganizationChart"/>
    <dgm:cxn modelId="{038698BA-0B6E-4E42-84FE-E15AC22B7B8A}" type="presParOf" srcId="{4B53A527-E527-4AED-B394-270591D5519E}" destId="{AD1884FE-196A-4551-AF44-DD7D08F11649}" srcOrd="1" destOrd="0" presId="urn:microsoft.com/office/officeart/2009/3/layout/HorizontalOrganizationChart"/>
    <dgm:cxn modelId="{FAB2685D-9439-427F-BBE9-B603EAF8A834}" type="presParOf" srcId="{714F4011-9AED-4C93-A7C0-B0680A368BD3}" destId="{0F13FCD3-BD26-4B17-B737-A9C6DE103E71}" srcOrd="1" destOrd="0" presId="urn:microsoft.com/office/officeart/2009/3/layout/HorizontalOrganizationChart"/>
    <dgm:cxn modelId="{190673FF-F520-47D9-BE5E-4CBF58845A3A}" type="presParOf" srcId="{714F4011-9AED-4C93-A7C0-B0680A368BD3}" destId="{3365BABA-75C5-4D71-9A01-80F18ED70066}" srcOrd="2" destOrd="0" presId="urn:microsoft.com/office/officeart/2009/3/layout/HorizontalOrganizationChart"/>
    <dgm:cxn modelId="{DC99D378-4AC3-41EA-9D04-AAB56506168C}" type="presParOf" srcId="{11BC653A-0555-4889-AE25-13D912709DA5}" destId="{4FDEB234-8707-4170-96AC-EFCE82839AF6}" srcOrd="2" destOrd="0" presId="urn:microsoft.com/office/officeart/2009/3/layout/HorizontalOrganizationChart"/>
    <dgm:cxn modelId="{07C92821-1806-4D98-BD20-6141E2C11251}" type="presParOf" srcId="{E87B5821-66D9-4AC1-B6D9-893E7D05A592}" destId="{CC59740E-1AF3-46C3-9C4B-E567DB31A6D2}" srcOrd="2" destOrd="0" presId="urn:microsoft.com/office/officeart/2009/3/layout/HorizontalOrganizationChart"/>
    <dgm:cxn modelId="{09772839-8DD9-4AB0-95F7-1FC3E15DDCE7}" type="presParOf" srcId="{BCFABF3A-B79B-47AB-A046-2A2B13EBE2D4}" destId="{247146B7-99B2-407C-AEB3-0243EC16577C}" srcOrd="2" destOrd="0" presId="urn:microsoft.com/office/officeart/2009/3/layout/HorizontalOrganizationChart"/>
    <dgm:cxn modelId="{A48D1F02-6F18-40D1-92F1-6347C30A39C3}" type="presParOf" srcId="{297E9E7B-0E58-45A9-8866-54E9AF42DFCB}" destId="{5AF8530E-424D-4071-BE1D-D003A93D6F4E}" srcOrd="2" destOrd="0" presId="urn:microsoft.com/office/officeart/2009/3/layout/HorizontalOrganizationChart"/>
    <dgm:cxn modelId="{06AEBDA6-2F4E-475F-8EB3-B74DC855B2CE}" type="presParOf" srcId="{5AF8530E-424D-4071-BE1D-D003A93D6F4E}" destId="{0857F3D7-27FB-4C88-B985-BFA1D55CD2FD}" srcOrd="0" destOrd="0" presId="urn:microsoft.com/office/officeart/2009/3/layout/HorizontalOrganizationChart"/>
    <dgm:cxn modelId="{006930C6-2968-468A-9CB3-9ABAE0166B32}" type="presParOf" srcId="{0857F3D7-27FB-4C88-B985-BFA1D55CD2FD}" destId="{F7698953-253B-431D-821A-805E3C67C90E}" srcOrd="0" destOrd="0" presId="urn:microsoft.com/office/officeart/2009/3/layout/HorizontalOrganizationChart"/>
    <dgm:cxn modelId="{CF4B6924-0FA3-44EE-AA67-40E20DE5FBC7}" type="presParOf" srcId="{0857F3D7-27FB-4C88-B985-BFA1D55CD2FD}" destId="{F00283F8-F751-4D45-8D0A-3CA3F00427FB}" srcOrd="1" destOrd="0" presId="urn:microsoft.com/office/officeart/2009/3/layout/HorizontalOrganizationChart"/>
    <dgm:cxn modelId="{E079DA5D-1551-4C7A-AEFD-A5235142F967}" type="presParOf" srcId="{5AF8530E-424D-4071-BE1D-D003A93D6F4E}" destId="{2738D6BD-FF5D-412C-A17D-365FD27C9E5F}" srcOrd="1" destOrd="0" presId="urn:microsoft.com/office/officeart/2009/3/layout/HorizontalOrganizationChart"/>
    <dgm:cxn modelId="{E6227899-7F2E-4B6B-8F25-7F8067689238}" type="presParOf" srcId="{2738D6BD-FF5D-412C-A17D-365FD27C9E5F}" destId="{E9CEA822-5218-40F4-A59C-FD195E087EC1}" srcOrd="0" destOrd="0" presId="urn:microsoft.com/office/officeart/2009/3/layout/HorizontalOrganizationChart"/>
    <dgm:cxn modelId="{E58D6A17-E635-495B-A089-0FD1AB58277D}" type="presParOf" srcId="{2738D6BD-FF5D-412C-A17D-365FD27C9E5F}" destId="{BB609A75-2342-4C39-9AF7-EC6374780E6B}" srcOrd="1" destOrd="0" presId="urn:microsoft.com/office/officeart/2009/3/layout/HorizontalOrganizationChart"/>
    <dgm:cxn modelId="{FEF6CED2-1A71-477B-A85E-8046B8C6D171}" type="presParOf" srcId="{BB609A75-2342-4C39-9AF7-EC6374780E6B}" destId="{8498A3BC-A2D6-4762-98FC-974F2DDFFC5B}" srcOrd="0" destOrd="0" presId="urn:microsoft.com/office/officeart/2009/3/layout/HorizontalOrganizationChart"/>
    <dgm:cxn modelId="{20595006-C1FF-4369-B833-B82327E259C7}" type="presParOf" srcId="{8498A3BC-A2D6-4762-98FC-974F2DDFFC5B}" destId="{A305CA1A-6CF9-484A-8802-FE6E68889807}" srcOrd="0" destOrd="0" presId="urn:microsoft.com/office/officeart/2009/3/layout/HorizontalOrganizationChart"/>
    <dgm:cxn modelId="{1A73B32F-3FCE-40C7-B744-4EDBFA670822}" type="presParOf" srcId="{8498A3BC-A2D6-4762-98FC-974F2DDFFC5B}" destId="{61E799F1-5863-436B-9625-B219A5B9A221}" srcOrd="1" destOrd="0" presId="urn:microsoft.com/office/officeart/2009/3/layout/HorizontalOrganizationChart"/>
    <dgm:cxn modelId="{D672F0CC-54C1-4C54-B887-50324C7B844D}" type="presParOf" srcId="{BB609A75-2342-4C39-9AF7-EC6374780E6B}" destId="{014C1997-62EF-4D4E-B613-61F64C043391}" srcOrd="1" destOrd="0" presId="urn:microsoft.com/office/officeart/2009/3/layout/HorizontalOrganizationChart"/>
    <dgm:cxn modelId="{6B39C499-52A6-4114-A789-8F4F5ED84B8B}" type="presParOf" srcId="{BB609A75-2342-4C39-9AF7-EC6374780E6B}" destId="{69B5B346-545F-4C4C-A386-E22FA4B91D4C}" srcOrd="2" destOrd="0" presId="urn:microsoft.com/office/officeart/2009/3/layout/HorizontalOrganizationChart"/>
    <dgm:cxn modelId="{02D8FE52-ADD2-48C4-A212-E68BC5B3724F}" type="presParOf" srcId="{2738D6BD-FF5D-412C-A17D-365FD27C9E5F}" destId="{A52D2BE7-084B-46A4-B44D-10CDE9BDED2E}" srcOrd="2" destOrd="0" presId="urn:microsoft.com/office/officeart/2009/3/layout/HorizontalOrganizationChart"/>
    <dgm:cxn modelId="{67C45C08-F7E7-43F7-94B4-A675DB0F73FD}" type="presParOf" srcId="{2738D6BD-FF5D-412C-A17D-365FD27C9E5F}" destId="{8F42C8CC-5C2D-4CC6-96CE-C6D33B04E5D9}" srcOrd="3" destOrd="0" presId="urn:microsoft.com/office/officeart/2009/3/layout/HorizontalOrganizationChart"/>
    <dgm:cxn modelId="{0EC17208-3F0F-49FF-BEA0-F17AA6B649B1}" type="presParOf" srcId="{8F42C8CC-5C2D-4CC6-96CE-C6D33B04E5D9}" destId="{CF29399B-7179-434E-B2D8-118836707914}" srcOrd="0" destOrd="0" presId="urn:microsoft.com/office/officeart/2009/3/layout/HorizontalOrganizationChart"/>
    <dgm:cxn modelId="{A2B45218-75BA-4239-85A4-DCBF72623349}" type="presParOf" srcId="{CF29399B-7179-434E-B2D8-118836707914}" destId="{B541A8F2-4F24-46DB-97B7-A002724BE176}" srcOrd="0" destOrd="0" presId="urn:microsoft.com/office/officeart/2009/3/layout/HorizontalOrganizationChart"/>
    <dgm:cxn modelId="{93E251C7-76F4-4B03-A0A5-2A8D77057023}" type="presParOf" srcId="{CF29399B-7179-434E-B2D8-118836707914}" destId="{37BAD666-AB0A-4A55-B2C2-C19B09935CA2}" srcOrd="1" destOrd="0" presId="urn:microsoft.com/office/officeart/2009/3/layout/HorizontalOrganizationChart"/>
    <dgm:cxn modelId="{1B9EC594-3D23-4BC4-A66E-C49175FE1025}" type="presParOf" srcId="{8F42C8CC-5C2D-4CC6-96CE-C6D33B04E5D9}" destId="{F8130531-9161-42AE-92C9-F049C11C3F4F}" srcOrd="1" destOrd="0" presId="urn:microsoft.com/office/officeart/2009/3/layout/HorizontalOrganizationChart"/>
    <dgm:cxn modelId="{FE3F766C-8B7B-4310-A844-14E42168B3A4}" type="presParOf" srcId="{8F42C8CC-5C2D-4CC6-96CE-C6D33B04E5D9}" destId="{E1A926BE-39E3-47BF-B26B-5ACB2627DABA}" srcOrd="2" destOrd="0" presId="urn:microsoft.com/office/officeart/2009/3/layout/HorizontalOrganizationChart"/>
    <dgm:cxn modelId="{83932E62-C94E-43CA-8E2A-C289843CBD24}" type="presParOf" srcId="{2738D6BD-FF5D-412C-A17D-365FD27C9E5F}" destId="{0F79554B-E8B7-48C7-893C-873063AB9F0E}" srcOrd="4" destOrd="0" presId="urn:microsoft.com/office/officeart/2009/3/layout/HorizontalOrganizationChart"/>
    <dgm:cxn modelId="{7616BBAD-17AC-420D-B1AF-A427D0FE5EFF}" type="presParOf" srcId="{2738D6BD-FF5D-412C-A17D-365FD27C9E5F}" destId="{0AE51E58-0532-4A99-82CA-3DCC5F8B2202}" srcOrd="5" destOrd="0" presId="urn:microsoft.com/office/officeart/2009/3/layout/HorizontalOrganizationChart"/>
    <dgm:cxn modelId="{859AE8A3-0754-4995-9FAA-4687528102A4}" type="presParOf" srcId="{0AE51E58-0532-4A99-82CA-3DCC5F8B2202}" destId="{4B23138D-79F3-4438-A4D2-1D83CCDE77B4}" srcOrd="0" destOrd="0" presId="urn:microsoft.com/office/officeart/2009/3/layout/HorizontalOrganizationChart"/>
    <dgm:cxn modelId="{43FC596D-C05A-480E-A58B-C5AE241AD566}" type="presParOf" srcId="{4B23138D-79F3-4438-A4D2-1D83CCDE77B4}" destId="{A8B5F33C-7D16-49B7-8470-345D7E88BD1B}" srcOrd="0" destOrd="0" presId="urn:microsoft.com/office/officeart/2009/3/layout/HorizontalOrganizationChart"/>
    <dgm:cxn modelId="{9F449B90-EC70-42A7-8212-F12DC7F0D202}" type="presParOf" srcId="{4B23138D-79F3-4438-A4D2-1D83CCDE77B4}" destId="{51070988-68F8-4809-B981-8F178B5E4CB6}" srcOrd="1" destOrd="0" presId="urn:microsoft.com/office/officeart/2009/3/layout/HorizontalOrganizationChart"/>
    <dgm:cxn modelId="{1D058634-8602-4EB8-A57A-CEB6B8129CD2}" type="presParOf" srcId="{0AE51E58-0532-4A99-82CA-3DCC5F8B2202}" destId="{9A95C4A6-0144-40B2-93F2-86ADD7AF4FA7}" srcOrd="1" destOrd="0" presId="urn:microsoft.com/office/officeart/2009/3/layout/HorizontalOrganizationChart"/>
    <dgm:cxn modelId="{6435610D-F0C8-4DEE-B2E0-EC5CBD31FDDD}" type="presParOf" srcId="{9A95C4A6-0144-40B2-93F2-86ADD7AF4FA7}" destId="{4B6B6DCD-E87E-4D0F-ACD0-287F6224A7D8}" srcOrd="0" destOrd="0" presId="urn:microsoft.com/office/officeart/2009/3/layout/HorizontalOrganizationChart"/>
    <dgm:cxn modelId="{15BD17DF-2A74-4D07-93BC-CE025331F8A5}" type="presParOf" srcId="{9A95C4A6-0144-40B2-93F2-86ADD7AF4FA7}" destId="{F24E08A3-DC24-4713-AF22-4661C6F69016}" srcOrd="1" destOrd="0" presId="urn:microsoft.com/office/officeart/2009/3/layout/HorizontalOrganizationChart"/>
    <dgm:cxn modelId="{AAAB8B37-8319-4B2B-90C4-A32021D10BA9}" type="presParOf" srcId="{F24E08A3-DC24-4713-AF22-4661C6F69016}" destId="{361FD758-89FF-4756-93AA-1A19C5EB8810}" srcOrd="0" destOrd="0" presId="urn:microsoft.com/office/officeart/2009/3/layout/HorizontalOrganizationChart"/>
    <dgm:cxn modelId="{38FBE947-9E6E-4733-98EA-F00003061CA8}" type="presParOf" srcId="{361FD758-89FF-4756-93AA-1A19C5EB8810}" destId="{C42D12FA-0E6E-474C-8E4D-77BDE108F56C}" srcOrd="0" destOrd="0" presId="urn:microsoft.com/office/officeart/2009/3/layout/HorizontalOrganizationChart"/>
    <dgm:cxn modelId="{27A90A51-108C-4A5F-9EEE-2BD4C4B95DE9}" type="presParOf" srcId="{361FD758-89FF-4756-93AA-1A19C5EB8810}" destId="{0D2944E9-4ECF-447F-AF06-B4F3B850CA21}" srcOrd="1" destOrd="0" presId="urn:microsoft.com/office/officeart/2009/3/layout/HorizontalOrganizationChart"/>
    <dgm:cxn modelId="{B3FA14B8-8C71-43C4-8A79-BDB076EDD74D}" type="presParOf" srcId="{F24E08A3-DC24-4713-AF22-4661C6F69016}" destId="{BBD0F661-9DA6-431A-88F5-82E398226B11}" srcOrd="1" destOrd="0" presId="urn:microsoft.com/office/officeart/2009/3/layout/HorizontalOrganizationChart"/>
    <dgm:cxn modelId="{17E0963F-511F-4D57-9C08-FC52F7E46DE8}" type="presParOf" srcId="{F24E08A3-DC24-4713-AF22-4661C6F69016}" destId="{54D3A401-BAC4-493F-9AD6-6F7F2C577524}" srcOrd="2" destOrd="0" presId="urn:microsoft.com/office/officeart/2009/3/layout/HorizontalOrganizationChart"/>
    <dgm:cxn modelId="{10713E37-DBF3-43DE-9CE1-33322E1B7556}" type="presParOf" srcId="{9A95C4A6-0144-40B2-93F2-86ADD7AF4FA7}" destId="{F9D67E0F-2EA1-4F2D-A1CA-6B54321055CF}" srcOrd="2" destOrd="0" presId="urn:microsoft.com/office/officeart/2009/3/layout/HorizontalOrganizationChart"/>
    <dgm:cxn modelId="{A9AEB805-B9F7-4676-92FF-8BA1BEC53252}" type="presParOf" srcId="{9A95C4A6-0144-40B2-93F2-86ADD7AF4FA7}" destId="{6A3736F9-90CF-4599-A405-348418622FD2}" srcOrd="3" destOrd="0" presId="urn:microsoft.com/office/officeart/2009/3/layout/HorizontalOrganizationChart"/>
    <dgm:cxn modelId="{58504502-382E-49E5-AF68-C32C1916D8AE}" type="presParOf" srcId="{6A3736F9-90CF-4599-A405-348418622FD2}" destId="{9C602971-57A0-4F47-B777-CFDB40A38CE7}" srcOrd="0" destOrd="0" presId="urn:microsoft.com/office/officeart/2009/3/layout/HorizontalOrganizationChart"/>
    <dgm:cxn modelId="{B28B19C8-F66A-4720-8EF3-8BC10CC733F5}" type="presParOf" srcId="{9C602971-57A0-4F47-B777-CFDB40A38CE7}" destId="{90DDC9E0-65F0-4EBC-9927-BD98F63995F0}" srcOrd="0" destOrd="0" presId="urn:microsoft.com/office/officeart/2009/3/layout/HorizontalOrganizationChart"/>
    <dgm:cxn modelId="{98208D64-26E0-4364-A0DD-33E11EE1A2A5}" type="presParOf" srcId="{9C602971-57A0-4F47-B777-CFDB40A38CE7}" destId="{8B60EE93-700B-45C7-B219-E0E1B22FEA8C}" srcOrd="1" destOrd="0" presId="urn:microsoft.com/office/officeart/2009/3/layout/HorizontalOrganizationChart"/>
    <dgm:cxn modelId="{1E22D0FD-1C0A-4F03-A0E5-D6C60D9BCF32}" type="presParOf" srcId="{6A3736F9-90CF-4599-A405-348418622FD2}" destId="{A6C966B6-F114-4C7E-8FA9-7747C724B393}" srcOrd="1" destOrd="0" presId="urn:microsoft.com/office/officeart/2009/3/layout/HorizontalOrganizationChart"/>
    <dgm:cxn modelId="{2694B5D0-477D-48A7-BDE1-BEAD8E42A4BD}" type="presParOf" srcId="{6A3736F9-90CF-4599-A405-348418622FD2}" destId="{EAECB822-C768-41C0-8431-3EC7BE4CECEE}" srcOrd="2" destOrd="0" presId="urn:microsoft.com/office/officeart/2009/3/layout/HorizontalOrganizationChart"/>
    <dgm:cxn modelId="{82DE6873-E29A-4F24-9C77-98557A5387C0}" type="presParOf" srcId="{0AE51E58-0532-4A99-82CA-3DCC5F8B2202}" destId="{88F14F08-DD20-4FD4-86D8-EA76A9B6F51F}" srcOrd="2" destOrd="0" presId="urn:microsoft.com/office/officeart/2009/3/layout/HorizontalOrganizationChart"/>
    <dgm:cxn modelId="{59177CD6-1EDD-48F0-9634-23E4A23B6424}" type="presParOf" srcId="{2738D6BD-FF5D-412C-A17D-365FD27C9E5F}" destId="{FD949823-8568-4844-BB63-BC7153757F89}" srcOrd="6" destOrd="0" presId="urn:microsoft.com/office/officeart/2009/3/layout/HorizontalOrganizationChart"/>
    <dgm:cxn modelId="{E5FD0986-70AB-48EA-AB7C-3AF9185D8DCD}" type="presParOf" srcId="{2738D6BD-FF5D-412C-A17D-365FD27C9E5F}" destId="{1914FB96-08FA-4369-8D60-102587F8156F}" srcOrd="7" destOrd="0" presId="urn:microsoft.com/office/officeart/2009/3/layout/HorizontalOrganizationChart"/>
    <dgm:cxn modelId="{C2640C61-75D6-43EC-B196-64E9A3AA2FAE}" type="presParOf" srcId="{1914FB96-08FA-4369-8D60-102587F8156F}" destId="{20D1C3FD-6AF6-41F7-9F47-5ED5C52B0FA1}" srcOrd="0" destOrd="0" presId="urn:microsoft.com/office/officeart/2009/3/layout/HorizontalOrganizationChart"/>
    <dgm:cxn modelId="{A8A29479-AA8E-418C-8343-2539FA17C563}" type="presParOf" srcId="{20D1C3FD-6AF6-41F7-9F47-5ED5C52B0FA1}" destId="{BE8E1396-6749-452E-A194-1D8BE2DA19D0}" srcOrd="0" destOrd="0" presId="urn:microsoft.com/office/officeart/2009/3/layout/HorizontalOrganizationChart"/>
    <dgm:cxn modelId="{6AE66CDA-772F-47CB-B901-D06B89CE22BB}" type="presParOf" srcId="{20D1C3FD-6AF6-41F7-9F47-5ED5C52B0FA1}" destId="{24864D51-A818-43B3-B022-45CA4F570679}" srcOrd="1" destOrd="0" presId="urn:microsoft.com/office/officeart/2009/3/layout/HorizontalOrganizationChart"/>
    <dgm:cxn modelId="{AF8313FA-889F-444F-A2D4-A95046D6ACC4}" type="presParOf" srcId="{1914FB96-08FA-4369-8D60-102587F8156F}" destId="{1616DCCE-9576-478F-AF06-C0AAC7047051}" srcOrd="1" destOrd="0" presId="urn:microsoft.com/office/officeart/2009/3/layout/HorizontalOrganizationChart"/>
    <dgm:cxn modelId="{404EE90D-16FD-4E13-B25C-95A5AEE6DC60}" type="presParOf" srcId="{1914FB96-08FA-4369-8D60-102587F8156F}" destId="{88F7E2B8-6CA3-40EE-804F-6B98593FD106}" srcOrd="2" destOrd="0" presId="urn:microsoft.com/office/officeart/2009/3/layout/HorizontalOrganizationChart"/>
    <dgm:cxn modelId="{5BF4DDEA-281D-4B69-B9D9-8AA50B9F5972}" type="presParOf" srcId="{5AF8530E-424D-4071-BE1D-D003A93D6F4E}" destId="{63E43ED1-C431-48A2-8C90-5459177951C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9D69E-6F64-45B6-B76A-DFE6ACF7EA8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5142B8A-6A31-4DF9-B16A-439C77CD9D1F}">
      <dgm:prSet phldrT="[Text]"/>
      <dgm:spPr/>
      <dgm:t>
        <a:bodyPr/>
        <a:lstStyle/>
        <a:p>
          <a:r>
            <a:rPr lang="en-US" dirty="0"/>
            <a:t>Identify Key Partners to Interview for WY juvenile justice system and youth-serving agencies</a:t>
          </a:r>
        </a:p>
      </dgm:t>
    </dgm:pt>
    <dgm:pt modelId="{1FE3BA91-DBFF-4064-95C7-1DDDDF106F3F}" type="parTrans" cxnId="{1B4014F0-2912-4DCA-826B-0C08C572C14D}">
      <dgm:prSet/>
      <dgm:spPr/>
      <dgm:t>
        <a:bodyPr/>
        <a:lstStyle/>
        <a:p>
          <a:endParaRPr lang="en-US"/>
        </a:p>
      </dgm:t>
    </dgm:pt>
    <dgm:pt modelId="{CCC54755-3591-45FF-92A0-3778FD390A0A}" type="sibTrans" cxnId="{1B4014F0-2912-4DCA-826B-0C08C572C14D}">
      <dgm:prSet/>
      <dgm:spPr/>
      <dgm:t>
        <a:bodyPr/>
        <a:lstStyle/>
        <a:p>
          <a:endParaRPr lang="en-US"/>
        </a:p>
      </dgm:t>
    </dgm:pt>
    <dgm:pt modelId="{6777CA26-F01E-4656-9FE0-567CFE7988F4}">
      <dgm:prSet phldrT="[Text]"/>
      <dgm:spPr/>
      <dgm:t>
        <a:bodyPr/>
        <a:lstStyle/>
        <a:p>
          <a:r>
            <a:rPr lang="en-US" dirty="0"/>
            <a:t>Data for last 3 years gathered for indicators, gaps identified</a:t>
          </a:r>
        </a:p>
      </dgm:t>
    </dgm:pt>
    <dgm:pt modelId="{D8968318-5D5E-4182-9BA8-27D530D2C839}" type="parTrans" cxnId="{BBFC254C-7272-46E7-94E9-54A07B2A35B8}">
      <dgm:prSet/>
      <dgm:spPr/>
      <dgm:t>
        <a:bodyPr/>
        <a:lstStyle/>
        <a:p>
          <a:endParaRPr lang="en-US"/>
        </a:p>
      </dgm:t>
    </dgm:pt>
    <dgm:pt modelId="{8742C933-40B8-4F7C-BB35-E285BD304830}" type="sibTrans" cxnId="{BBFC254C-7272-46E7-94E9-54A07B2A35B8}">
      <dgm:prSet/>
      <dgm:spPr/>
      <dgm:t>
        <a:bodyPr/>
        <a:lstStyle/>
        <a:p>
          <a:endParaRPr lang="en-US"/>
        </a:p>
      </dgm:t>
    </dgm:pt>
    <dgm:pt modelId="{86D12035-95F9-4DC9-B544-9A68BC8081BB}">
      <dgm:prSet phldrT="[Text]"/>
      <dgm:spPr/>
      <dgm:t>
        <a:bodyPr/>
        <a:lstStyle/>
        <a:p>
          <a:r>
            <a:rPr lang="en-US" dirty="0"/>
            <a:t>Data</a:t>
          </a:r>
          <a:r>
            <a:rPr lang="en-US" baseline="0" dirty="0"/>
            <a:t> and qualitative responses shared with community (esp. youth and families affected) for feedback and development</a:t>
          </a:r>
          <a:endParaRPr lang="en-US" dirty="0"/>
        </a:p>
      </dgm:t>
    </dgm:pt>
    <dgm:pt modelId="{68F218E3-8EE4-4293-9503-2192A18525D9}" type="parTrans" cxnId="{9688929C-D9A9-48C2-8CE4-593541F7464C}">
      <dgm:prSet/>
      <dgm:spPr/>
      <dgm:t>
        <a:bodyPr/>
        <a:lstStyle/>
        <a:p>
          <a:endParaRPr lang="en-US"/>
        </a:p>
      </dgm:t>
    </dgm:pt>
    <dgm:pt modelId="{2C30F03E-B3DD-48E0-ABCD-AFA33B32ABD1}" type="sibTrans" cxnId="{9688929C-D9A9-48C2-8CE4-593541F7464C}">
      <dgm:prSet/>
      <dgm:spPr/>
      <dgm:t>
        <a:bodyPr/>
        <a:lstStyle/>
        <a:p>
          <a:endParaRPr lang="en-US"/>
        </a:p>
      </dgm:t>
    </dgm:pt>
    <dgm:pt modelId="{F3E1C3B6-C5F4-4519-BC77-69C19A10A3C9}">
      <dgm:prSet/>
      <dgm:spPr/>
      <dgm:t>
        <a:bodyPr/>
        <a:lstStyle/>
        <a:p>
          <a:r>
            <a:rPr lang="en-US" dirty="0"/>
            <a:t>Informational Interview &amp; focus group participation requested</a:t>
          </a:r>
        </a:p>
      </dgm:t>
    </dgm:pt>
    <dgm:pt modelId="{4F293156-63A8-41BB-847F-25F5DC7D066E}" type="parTrans" cxnId="{230F4330-5B59-4E69-AAA3-AEA1E7015DDD}">
      <dgm:prSet/>
      <dgm:spPr/>
      <dgm:t>
        <a:bodyPr/>
        <a:lstStyle/>
        <a:p>
          <a:endParaRPr lang="en-US"/>
        </a:p>
      </dgm:t>
    </dgm:pt>
    <dgm:pt modelId="{09472271-24DC-4048-BF31-FCEE387E9E88}" type="sibTrans" cxnId="{230F4330-5B59-4E69-AAA3-AEA1E7015DDD}">
      <dgm:prSet/>
      <dgm:spPr/>
      <dgm:t>
        <a:bodyPr/>
        <a:lstStyle/>
        <a:p>
          <a:endParaRPr lang="en-US"/>
        </a:p>
      </dgm:t>
    </dgm:pt>
    <dgm:pt modelId="{27ACEB00-2B2E-4EF8-9C5C-D95E73E0C740}">
      <dgm:prSet/>
      <dgm:spPr/>
      <dgm:t>
        <a:bodyPr/>
        <a:lstStyle/>
        <a:p>
          <a:r>
            <a:rPr lang="en-US" dirty="0"/>
            <a:t>Surveys about outcomes/data capacity, gaps, and enhancement areas</a:t>
          </a:r>
        </a:p>
      </dgm:t>
    </dgm:pt>
    <dgm:pt modelId="{F1B59909-4654-4802-99E8-88BBF9EE24BD}" type="parTrans" cxnId="{6FCDA733-FD6F-4D26-A331-EBEA7B226660}">
      <dgm:prSet/>
      <dgm:spPr/>
      <dgm:t>
        <a:bodyPr/>
        <a:lstStyle/>
        <a:p>
          <a:endParaRPr lang="en-US"/>
        </a:p>
      </dgm:t>
    </dgm:pt>
    <dgm:pt modelId="{BD3D78DE-1BFA-42FD-9F21-48E9BE6A7333}" type="sibTrans" cxnId="{6FCDA733-FD6F-4D26-A331-EBEA7B226660}">
      <dgm:prSet/>
      <dgm:spPr/>
      <dgm:t>
        <a:bodyPr/>
        <a:lstStyle/>
        <a:p>
          <a:endParaRPr lang="en-US"/>
        </a:p>
      </dgm:t>
    </dgm:pt>
    <dgm:pt modelId="{DC1CBADB-5CF4-4AAD-9DC5-059F593A3B1C}" type="pres">
      <dgm:prSet presAssocID="{F5F9D69E-6F64-45B6-B76A-DFE6ACF7EA81}" presName="outerComposite" presStyleCnt="0">
        <dgm:presLayoutVars>
          <dgm:chMax val="5"/>
          <dgm:dir/>
          <dgm:resizeHandles val="exact"/>
        </dgm:presLayoutVars>
      </dgm:prSet>
      <dgm:spPr/>
    </dgm:pt>
    <dgm:pt modelId="{D9DD30B1-E12C-478D-B6F9-53018F9036C7}" type="pres">
      <dgm:prSet presAssocID="{F5F9D69E-6F64-45B6-B76A-DFE6ACF7EA81}" presName="dummyMaxCanvas" presStyleCnt="0">
        <dgm:presLayoutVars/>
      </dgm:prSet>
      <dgm:spPr/>
    </dgm:pt>
    <dgm:pt modelId="{011C2BD0-64EE-4B81-9FF7-C8C0697583A5}" type="pres">
      <dgm:prSet presAssocID="{F5F9D69E-6F64-45B6-B76A-DFE6ACF7EA81}" presName="FiveNodes_1" presStyleLbl="node1" presStyleIdx="0" presStyleCnt="5">
        <dgm:presLayoutVars>
          <dgm:bulletEnabled val="1"/>
        </dgm:presLayoutVars>
      </dgm:prSet>
      <dgm:spPr/>
    </dgm:pt>
    <dgm:pt modelId="{5695689C-0C1F-481B-BB74-6A98CF5B2FA8}" type="pres">
      <dgm:prSet presAssocID="{F5F9D69E-6F64-45B6-B76A-DFE6ACF7EA81}" presName="FiveNodes_2" presStyleLbl="node1" presStyleIdx="1" presStyleCnt="5" custScaleX="102221" custLinFactNeighborX="410" custLinFactNeighborY="-2706">
        <dgm:presLayoutVars>
          <dgm:bulletEnabled val="1"/>
        </dgm:presLayoutVars>
      </dgm:prSet>
      <dgm:spPr/>
    </dgm:pt>
    <dgm:pt modelId="{F96ACC03-D52D-4082-BBE3-B02CED957AC1}" type="pres">
      <dgm:prSet presAssocID="{F5F9D69E-6F64-45B6-B76A-DFE6ACF7EA81}" presName="FiveNodes_3" presStyleLbl="node1" presStyleIdx="2" presStyleCnt="5">
        <dgm:presLayoutVars>
          <dgm:bulletEnabled val="1"/>
        </dgm:presLayoutVars>
      </dgm:prSet>
      <dgm:spPr/>
    </dgm:pt>
    <dgm:pt modelId="{01203D10-D0E3-4664-B252-C317E20F6624}" type="pres">
      <dgm:prSet presAssocID="{F5F9D69E-6F64-45B6-B76A-DFE6ACF7EA81}" presName="FiveNodes_4" presStyleLbl="node1" presStyleIdx="3" presStyleCnt="5">
        <dgm:presLayoutVars>
          <dgm:bulletEnabled val="1"/>
        </dgm:presLayoutVars>
      </dgm:prSet>
      <dgm:spPr/>
    </dgm:pt>
    <dgm:pt modelId="{9BF1274E-B68F-4310-AD20-BA689ECAEAEA}" type="pres">
      <dgm:prSet presAssocID="{F5F9D69E-6F64-45B6-B76A-DFE6ACF7EA81}" presName="FiveNodes_5" presStyleLbl="node1" presStyleIdx="4" presStyleCnt="5">
        <dgm:presLayoutVars>
          <dgm:bulletEnabled val="1"/>
        </dgm:presLayoutVars>
      </dgm:prSet>
      <dgm:spPr/>
    </dgm:pt>
    <dgm:pt modelId="{9DE7A855-7FDD-45C9-8409-7BEBBD9EF0FA}" type="pres">
      <dgm:prSet presAssocID="{F5F9D69E-6F64-45B6-B76A-DFE6ACF7EA81}" presName="FiveConn_1-2" presStyleLbl="fgAccFollowNode1" presStyleIdx="0" presStyleCnt="4">
        <dgm:presLayoutVars>
          <dgm:bulletEnabled val="1"/>
        </dgm:presLayoutVars>
      </dgm:prSet>
      <dgm:spPr/>
    </dgm:pt>
    <dgm:pt modelId="{C38FF559-EB36-49E6-8F61-029909580D8C}" type="pres">
      <dgm:prSet presAssocID="{F5F9D69E-6F64-45B6-B76A-DFE6ACF7EA81}" presName="FiveConn_2-3" presStyleLbl="fgAccFollowNode1" presStyleIdx="1" presStyleCnt="4">
        <dgm:presLayoutVars>
          <dgm:bulletEnabled val="1"/>
        </dgm:presLayoutVars>
      </dgm:prSet>
      <dgm:spPr/>
    </dgm:pt>
    <dgm:pt modelId="{832FFDEE-3413-49B6-ACAC-067E80C05094}" type="pres">
      <dgm:prSet presAssocID="{F5F9D69E-6F64-45B6-B76A-DFE6ACF7EA81}" presName="FiveConn_3-4" presStyleLbl="fgAccFollowNode1" presStyleIdx="2" presStyleCnt="4">
        <dgm:presLayoutVars>
          <dgm:bulletEnabled val="1"/>
        </dgm:presLayoutVars>
      </dgm:prSet>
      <dgm:spPr/>
    </dgm:pt>
    <dgm:pt modelId="{AC4C90BB-E039-4536-AC4A-BEB65D6CEF6E}" type="pres">
      <dgm:prSet presAssocID="{F5F9D69E-6F64-45B6-B76A-DFE6ACF7EA81}" presName="FiveConn_4-5" presStyleLbl="fgAccFollowNode1" presStyleIdx="3" presStyleCnt="4">
        <dgm:presLayoutVars>
          <dgm:bulletEnabled val="1"/>
        </dgm:presLayoutVars>
      </dgm:prSet>
      <dgm:spPr/>
    </dgm:pt>
    <dgm:pt modelId="{5E03424F-1371-46E2-9314-6EA45661BD43}" type="pres">
      <dgm:prSet presAssocID="{F5F9D69E-6F64-45B6-B76A-DFE6ACF7EA81}" presName="FiveNodes_1_text" presStyleLbl="node1" presStyleIdx="4" presStyleCnt="5">
        <dgm:presLayoutVars>
          <dgm:bulletEnabled val="1"/>
        </dgm:presLayoutVars>
      </dgm:prSet>
      <dgm:spPr/>
    </dgm:pt>
    <dgm:pt modelId="{5449C95B-052D-4C1B-955D-37EA0059005D}" type="pres">
      <dgm:prSet presAssocID="{F5F9D69E-6F64-45B6-B76A-DFE6ACF7EA81}" presName="FiveNodes_2_text" presStyleLbl="node1" presStyleIdx="4" presStyleCnt="5">
        <dgm:presLayoutVars>
          <dgm:bulletEnabled val="1"/>
        </dgm:presLayoutVars>
      </dgm:prSet>
      <dgm:spPr/>
    </dgm:pt>
    <dgm:pt modelId="{505FBD3C-B899-40C6-8150-0F05F228A471}" type="pres">
      <dgm:prSet presAssocID="{F5F9D69E-6F64-45B6-B76A-DFE6ACF7EA81}" presName="FiveNodes_3_text" presStyleLbl="node1" presStyleIdx="4" presStyleCnt="5">
        <dgm:presLayoutVars>
          <dgm:bulletEnabled val="1"/>
        </dgm:presLayoutVars>
      </dgm:prSet>
      <dgm:spPr/>
    </dgm:pt>
    <dgm:pt modelId="{9B796160-B4DB-4C02-A707-486472333794}" type="pres">
      <dgm:prSet presAssocID="{F5F9D69E-6F64-45B6-B76A-DFE6ACF7EA81}" presName="FiveNodes_4_text" presStyleLbl="node1" presStyleIdx="4" presStyleCnt="5">
        <dgm:presLayoutVars>
          <dgm:bulletEnabled val="1"/>
        </dgm:presLayoutVars>
      </dgm:prSet>
      <dgm:spPr/>
    </dgm:pt>
    <dgm:pt modelId="{8BD1E858-2132-4D62-8BD6-FACF4AA90D81}" type="pres">
      <dgm:prSet presAssocID="{F5F9D69E-6F64-45B6-B76A-DFE6ACF7EA81}" presName="FiveNodes_5_text" presStyleLbl="node1" presStyleIdx="4" presStyleCnt="5">
        <dgm:presLayoutVars>
          <dgm:bulletEnabled val="1"/>
        </dgm:presLayoutVars>
      </dgm:prSet>
      <dgm:spPr/>
    </dgm:pt>
  </dgm:ptLst>
  <dgm:cxnLst>
    <dgm:cxn modelId="{FAC63A0C-9D4D-4BBB-B387-501A10D5F1E9}" type="presOf" srcId="{CCC54755-3591-45FF-92A0-3778FD390A0A}" destId="{9DE7A855-7FDD-45C9-8409-7BEBBD9EF0FA}" srcOrd="0" destOrd="0" presId="urn:microsoft.com/office/officeart/2005/8/layout/vProcess5"/>
    <dgm:cxn modelId="{61F8F21A-FE4B-4873-B296-6E8338AAA724}" type="presOf" srcId="{A5142B8A-6A31-4DF9-B16A-439C77CD9D1F}" destId="{011C2BD0-64EE-4B81-9FF7-C8C0697583A5}" srcOrd="0" destOrd="0" presId="urn:microsoft.com/office/officeart/2005/8/layout/vProcess5"/>
    <dgm:cxn modelId="{9C98EA20-CB2E-4D68-B397-7BE46FA293D1}" type="presOf" srcId="{F3E1C3B6-C5F4-4519-BC77-69C19A10A3C9}" destId="{5695689C-0C1F-481B-BB74-6A98CF5B2FA8}" srcOrd="0" destOrd="0" presId="urn:microsoft.com/office/officeart/2005/8/layout/vProcess5"/>
    <dgm:cxn modelId="{39D76A24-8767-4F77-A756-FF5B1666A784}" type="presOf" srcId="{86D12035-95F9-4DC9-B544-9A68BC8081BB}" destId="{9BF1274E-B68F-4310-AD20-BA689ECAEAEA}" srcOrd="0" destOrd="0" presId="urn:microsoft.com/office/officeart/2005/8/layout/vProcess5"/>
    <dgm:cxn modelId="{C1659028-0BCB-4698-980B-E30133D9E9A2}" type="presOf" srcId="{27ACEB00-2B2E-4EF8-9C5C-D95E73E0C740}" destId="{F96ACC03-D52D-4082-BBE3-B02CED957AC1}" srcOrd="0" destOrd="0" presId="urn:microsoft.com/office/officeart/2005/8/layout/vProcess5"/>
    <dgm:cxn modelId="{E1001829-8BFE-44C2-AC71-6978A214A77F}" type="presOf" srcId="{6777CA26-F01E-4656-9FE0-567CFE7988F4}" destId="{9B796160-B4DB-4C02-A707-486472333794}" srcOrd="1" destOrd="0" presId="urn:microsoft.com/office/officeart/2005/8/layout/vProcess5"/>
    <dgm:cxn modelId="{230F4330-5B59-4E69-AAA3-AEA1E7015DDD}" srcId="{F5F9D69E-6F64-45B6-B76A-DFE6ACF7EA81}" destId="{F3E1C3B6-C5F4-4519-BC77-69C19A10A3C9}" srcOrd="1" destOrd="0" parTransId="{4F293156-63A8-41BB-847F-25F5DC7D066E}" sibTransId="{09472271-24DC-4048-BF31-FCEE387E9E88}"/>
    <dgm:cxn modelId="{4A813B32-5508-4355-AAE8-DD37FC4D3D29}" type="presOf" srcId="{27ACEB00-2B2E-4EF8-9C5C-D95E73E0C740}" destId="{505FBD3C-B899-40C6-8150-0F05F228A471}" srcOrd="1" destOrd="0" presId="urn:microsoft.com/office/officeart/2005/8/layout/vProcess5"/>
    <dgm:cxn modelId="{6FCDA733-FD6F-4D26-A331-EBEA7B226660}" srcId="{F5F9D69E-6F64-45B6-B76A-DFE6ACF7EA81}" destId="{27ACEB00-2B2E-4EF8-9C5C-D95E73E0C740}" srcOrd="2" destOrd="0" parTransId="{F1B59909-4654-4802-99E8-88BBF9EE24BD}" sibTransId="{BD3D78DE-1BFA-42FD-9F21-48E9BE6A7333}"/>
    <dgm:cxn modelId="{BBFC254C-7272-46E7-94E9-54A07B2A35B8}" srcId="{F5F9D69E-6F64-45B6-B76A-DFE6ACF7EA81}" destId="{6777CA26-F01E-4656-9FE0-567CFE7988F4}" srcOrd="3" destOrd="0" parTransId="{D8968318-5D5E-4182-9BA8-27D530D2C839}" sibTransId="{8742C933-40B8-4F7C-BB35-E285BD304830}"/>
    <dgm:cxn modelId="{FF340074-03A2-432F-9E05-D8B28DD74D89}" type="presOf" srcId="{86D12035-95F9-4DC9-B544-9A68BC8081BB}" destId="{8BD1E858-2132-4D62-8BD6-FACF4AA90D81}" srcOrd="1" destOrd="0" presId="urn:microsoft.com/office/officeart/2005/8/layout/vProcess5"/>
    <dgm:cxn modelId="{7BDD8A7B-6F4F-4B2F-B8BA-A13556063D32}" type="presOf" srcId="{8742C933-40B8-4F7C-BB35-E285BD304830}" destId="{AC4C90BB-E039-4536-AC4A-BEB65D6CEF6E}" srcOrd="0" destOrd="0" presId="urn:microsoft.com/office/officeart/2005/8/layout/vProcess5"/>
    <dgm:cxn modelId="{9688929C-D9A9-48C2-8CE4-593541F7464C}" srcId="{F5F9D69E-6F64-45B6-B76A-DFE6ACF7EA81}" destId="{86D12035-95F9-4DC9-B544-9A68BC8081BB}" srcOrd="4" destOrd="0" parTransId="{68F218E3-8EE4-4293-9503-2192A18525D9}" sibTransId="{2C30F03E-B3DD-48E0-ABCD-AFA33B32ABD1}"/>
    <dgm:cxn modelId="{D2DFE8B7-EA1F-44FA-94DD-448145DE36DD}" type="presOf" srcId="{F3E1C3B6-C5F4-4519-BC77-69C19A10A3C9}" destId="{5449C95B-052D-4C1B-955D-37EA0059005D}" srcOrd="1" destOrd="0" presId="urn:microsoft.com/office/officeart/2005/8/layout/vProcess5"/>
    <dgm:cxn modelId="{2D5278BE-4E24-4130-A9ED-E24AEF106910}" type="presOf" srcId="{BD3D78DE-1BFA-42FD-9F21-48E9BE6A7333}" destId="{832FFDEE-3413-49B6-ACAC-067E80C05094}" srcOrd="0" destOrd="0" presId="urn:microsoft.com/office/officeart/2005/8/layout/vProcess5"/>
    <dgm:cxn modelId="{578252C5-816B-427D-B944-F24B074F7CCF}" type="presOf" srcId="{6777CA26-F01E-4656-9FE0-567CFE7988F4}" destId="{01203D10-D0E3-4664-B252-C317E20F6624}" srcOrd="0" destOrd="0" presId="urn:microsoft.com/office/officeart/2005/8/layout/vProcess5"/>
    <dgm:cxn modelId="{5CB927D1-AF95-4CEE-B1D2-7A13723687D9}" type="presOf" srcId="{A5142B8A-6A31-4DF9-B16A-439C77CD9D1F}" destId="{5E03424F-1371-46E2-9314-6EA45661BD43}" srcOrd="1" destOrd="0" presId="urn:microsoft.com/office/officeart/2005/8/layout/vProcess5"/>
    <dgm:cxn modelId="{6708D6EF-F33F-45B4-B9D5-BA876862CE34}" type="presOf" srcId="{09472271-24DC-4048-BF31-FCEE387E9E88}" destId="{C38FF559-EB36-49E6-8F61-029909580D8C}" srcOrd="0" destOrd="0" presId="urn:microsoft.com/office/officeart/2005/8/layout/vProcess5"/>
    <dgm:cxn modelId="{1B4014F0-2912-4DCA-826B-0C08C572C14D}" srcId="{F5F9D69E-6F64-45B6-B76A-DFE6ACF7EA81}" destId="{A5142B8A-6A31-4DF9-B16A-439C77CD9D1F}" srcOrd="0" destOrd="0" parTransId="{1FE3BA91-DBFF-4064-95C7-1DDDDF106F3F}" sibTransId="{CCC54755-3591-45FF-92A0-3778FD390A0A}"/>
    <dgm:cxn modelId="{DA2926F0-6254-495C-9C02-7AF4C896C646}" type="presOf" srcId="{F5F9D69E-6F64-45B6-B76A-DFE6ACF7EA81}" destId="{DC1CBADB-5CF4-4AAD-9DC5-059F593A3B1C}" srcOrd="0" destOrd="0" presId="urn:microsoft.com/office/officeart/2005/8/layout/vProcess5"/>
    <dgm:cxn modelId="{78A8CBDF-A806-4F06-A9BF-C616F941C0CF}" type="presParOf" srcId="{DC1CBADB-5CF4-4AAD-9DC5-059F593A3B1C}" destId="{D9DD30B1-E12C-478D-B6F9-53018F9036C7}" srcOrd="0" destOrd="0" presId="urn:microsoft.com/office/officeart/2005/8/layout/vProcess5"/>
    <dgm:cxn modelId="{96C1AD51-74C3-4E03-8676-E7B54E3F3675}" type="presParOf" srcId="{DC1CBADB-5CF4-4AAD-9DC5-059F593A3B1C}" destId="{011C2BD0-64EE-4B81-9FF7-C8C0697583A5}" srcOrd="1" destOrd="0" presId="urn:microsoft.com/office/officeart/2005/8/layout/vProcess5"/>
    <dgm:cxn modelId="{96378F19-5F7E-4FDC-80BB-BDBFF60F5B72}" type="presParOf" srcId="{DC1CBADB-5CF4-4AAD-9DC5-059F593A3B1C}" destId="{5695689C-0C1F-481B-BB74-6A98CF5B2FA8}" srcOrd="2" destOrd="0" presId="urn:microsoft.com/office/officeart/2005/8/layout/vProcess5"/>
    <dgm:cxn modelId="{D238CEFA-A556-4373-AFC6-0CDE8C965958}" type="presParOf" srcId="{DC1CBADB-5CF4-4AAD-9DC5-059F593A3B1C}" destId="{F96ACC03-D52D-4082-BBE3-B02CED957AC1}" srcOrd="3" destOrd="0" presId="urn:microsoft.com/office/officeart/2005/8/layout/vProcess5"/>
    <dgm:cxn modelId="{9B3A0A0E-D7FD-41D6-9824-F6E9B698E0A0}" type="presParOf" srcId="{DC1CBADB-5CF4-4AAD-9DC5-059F593A3B1C}" destId="{01203D10-D0E3-4664-B252-C317E20F6624}" srcOrd="4" destOrd="0" presId="urn:microsoft.com/office/officeart/2005/8/layout/vProcess5"/>
    <dgm:cxn modelId="{947110F3-B530-4E12-9F64-26AB24926DA0}" type="presParOf" srcId="{DC1CBADB-5CF4-4AAD-9DC5-059F593A3B1C}" destId="{9BF1274E-B68F-4310-AD20-BA689ECAEAEA}" srcOrd="5" destOrd="0" presId="urn:microsoft.com/office/officeart/2005/8/layout/vProcess5"/>
    <dgm:cxn modelId="{2166C6C2-30B9-4631-A7EA-A9F19C39DC52}" type="presParOf" srcId="{DC1CBADB-5CF4-4AAD-9DC5-059F593A3B1C}" destId="{9DE7A855-7FDD-45C9-8409-7BEBBD9EF0FA}" srcOrd="6" destOrd="0" presId="urn:microsoft.com/office/officeart/2005/8/layout/vProcess5"/>
    <dgm:cxn modelId="{289C4ED4-D3F3-4229-B0FD-9B7F02E28EE1}" type="presParOf" srcId="{DC1CBADB-5CF4-4AAD-9DC5-059F593A3B1C}" destId="{C38FF559-EB36-49E6-8F61-029909580D8C}" srcOrd="7" destOrd="0" presId="urn:microsoft.com/office/officeart/2005/8/layout/vProcess5"/>
    <dgm:cxn modelId="{D07E5F68-F944-4CA2-BD1E-BAD3AFC4D05D}" type="presParOf" srcId="{DC1CBADB-5CF4-4AAD-9DC5-059F593A3B1C}" destId="{832FFDEE-3413-49B6-ACAC-067E80C05094}" srcOrd="8" destOrd="0" presId="urn:microsoft.com/office/officeart/2005/8/layout/vProcess5"/>
    <dgm:cxn modelId="{A138D07C-4EA1-4642-8E9D-6994763C2D48}" type="presParOf" srcId="{DC1CBADB-5CF4-4AAD-9DC5-059F593A3B1C}" destId="{AC4C90BB-E039-4536-AC4A-BEB65D6CEF6E}" srcOrd="9" destOrd="0" presId="urn:microsoft.com/office/officeart/2005/8/layout/vProcess5"/>
    <dgm:cxn modelId="{615472E1-627F-4300-A3D0-26083D0B5C52}" type="presParOf" srcId="{DC1CBADB-5CF4-4AAD-9DC5-059F593A3B1C}" destId="{5E03424F-1371-46E2-9314-6EA45661BD43}" srcOrd="10" destOrd="0" presId="urn:microsoft.com/office/officeart/2005/8/layout/vProcess5"/>
    <dgm:cxn modelId="{879767CF-8989-4DAD-B7FC-2E4ABD18C3BB}" type="presParOf" srcId="{DC1CBADB-5CF4-4AAD-9DC5-059F593A3B1C}" destId="{5449C95B-052D-4C1B-955D-37EA0059005D}" srcOrd="11" destOrd="0" presId="urn:microsoft.com/office/officeart/2005/8/layout/vProcess5"/>
    <dgm:cxn modelId="{5694CC2C-E604-4FA1-8045-5FD35735A671}" type="presParOf" srcId="{DC1CBADB-5CF4-4AAD-9DC5-059F593A3B1C}" destId="{505FBD3C-B899-40C6-8150-0F05F228A471}" srcOrd="12" destOrd="0" presId="urn:microsoft.com/office/officeart/2005/8/layout/vProcess5"/>
    <dgm:cxn modelId="{84AC4323-1D6E-42E5-A644-348ED2D0E074}" type="presParOf" srcId="{DC1CBADB-5CF4-4AAD-9DC5-059F593A3B1C}" destId="{9B796160-B4DB-4C02-A707-486472333794}" srcOrd="13" destOrd="0" presId="urn:microsoft.com/office/officeart/2005/8/layout/vProcess5"/>
    <dgm:cxn modelId="{157ED1F4-CA91-4C61-83EA-CF7275C42D52}" type="presParOf" srcId="{DC1CBADB-5CF4-4AAD-9DC5-059F593A3B1C}" destId="{8BD1E858-2132-4D62-8BD6-FACF4AA90D8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37C08-EBBC-4327-BA53-AEE3EBD3121D}"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2BA9F81C-F06F-4AE1-A615-D7458F850365}">
      <dgm:prSet phldrT="[Text]" custT="1"/>
      <dgm:spPr/>
      <dgm:t>
        <a:bodyPr/>
        <a:lstStyle/>
        <a:p>
          <a:r>
            <a:rPr lang="en-US" sz="1600" dirty="0"/>
            <a:t>Changing Consequences</a:t>
          </a:r>
        </a:p>
      </dgm:t>
    </dgm:pt>
    <dgm:pt modelId="{68565767-1F26-4939-84C1-2D8149F40CD4}" type="parTrans" cxnId="{F8DD695A-7093-4998-8DB9-D7C1226C8016}">
      <dgm:prSet/>
      <dgm:spPr/>
      <dgm:t>
        <a:bodyPr/>
        <a:lstStyle/>
        <a:p>
          <a:endParaRPr lang="en-US"/>
        </a:p>
      </dgm:t>
    </dgm:pt>
    <dgm:pt modelId="{157EBDDB-F25A-40BF-B1F1-DF3918BD8DEC}" type="sibTrans" cxnId="{F8DD695A-7093-4998-8DB9-D7C1226C8016}">
      <dgm:prSet/>
      <dgm:spPr/>
      <dgm:t>
        <a:bodyPr/>
        <a:lstStyle/>
        <a:p>
          <a:endParaRPr lang="en-US"/>
        </a:p>
      </dgm:t>
    </dgm:pt>
    <dgm:pt modelId="{764B7F8D-B213-4AA5-B5ED-C8D339E3E87A}">
      <dgm:prSet phldrT="[Text]" custT="1"/>
      <dgm:spPr/>
      <dgm:t>
        <a:bodyPr/>
        <a:lstStyle/>
        <a:p>
          <a:r>
            <a:rPr lang="en-US" sz="1600" dirty="0"/>
            <a:t>Changing Policy &amp; Systems</a:t>
          </a:r>
        </a:p>
      </dgm:t>
    </dgm:pt>
    <dgm:pt modelId="{CB33EF83-FD18-44D7-B1B4-6F120B15D50E}" type="parTrans" cxnId="{996ECB48-4412-42FE-A4FB-D6FDDCA7F5C5}">
      <dgm:prSet/>
      <dgm:spPr/>
      <dgm:t>
        <a:bodyPr/>
        <a:lstStyle/>
        <a:p>
          <a:endParaRPr lang="en-US"/>
        </a:p>
      </dgm:t>
    </dgm:pt>
    <dgm:pt modelId="{EC9F8DA3-9FFA-4154-9831-06C3B44124C2}" type="sibTrans" cxnId="{996ECB48-4412-42FE-A4FB-D6FDDCA7F5C5}">
      <dgm:prSet/>
      <dgm:spPr/>
      <dgm:t>
        <a:bodyPr/>
        <a:lstStyle/>
        <a:p>
          <a:endParaRPr lang="en-US"/>
        </a:p>
      </dgm:t>
    </dgm:pt>
    <dgm:pt modelId="{E3D8AD29-A01E-4590-8EFC-F9B94B2B04CA}">
      <dgm:prSet phldrT="[Text]"/>
      <dgm:spPr/>
      <dgm:t>
        <a:bodyPr/>
        <a:lstStyle/>
        <a:p>
          <a:r>
            <a:rPr lang="en-US" dirty="0"/>
            <a:t>Program &amp; Practices</a:t>
          </a:r>
        </a:p>
      </dgm:t>
    </dgm:pt>
    <dgm:pt modelId="{C3E05ADC-3C98-4325-AD6E-283DC772D209}" type="parTrans" cxnId="{91B16516-1BE3-4A83-86D3-7EDE1E8C6D46}">
      <dgm:prSet/>
      <dgm:spPr/>
      <dgm:t>
        <a:bodyPr/>
        <a:lstStyle/>
        <a:p>
          <a:endParaRPr lang="en-US"/>
        </a:p>
      </dgm:t>
    </dgm:pt>
    <dgm:pt modelId="{625373AA-82D2-4A59-8505-CC93B67B9FF0}" type="sibTrans" cxnId="{91B16516-1BE3-4A83-86D3-7EDE1E8C6D46}">
      <dgm:prSet/>
      <dgm:spPr/>
      <dgm:t>
        <a:bodyPr/>
        <a:lstStyle/>
        <a:p>
          <a:endParaRPr lang="en-US"/>
        </a:p>
      </dgm:t>
    </dgm:pt>
    <dgm:pt modelId="{F8F0A2D1-5CA0-4536-B241-E6D3D80DB53B}">
      <dgm:prSet phldrT="[Text]" custT="1"/>
      <dgm:spPr/>
      <dgm:t>
        <a:bodyPr/>
        <a:lstStyle/>
        <a:p>
          <a:r>
            <a:rPr lang="en-US" sz="1600" dirty="0"/>
            <a:t>Providing Information &amp; Enhancing Skills</a:t>
          </a:r>
        </a:p>
      </dgm:t>
    </dgm:pt>
    <dgm:pt modelId="{64DED223-6AB4-4584-ADB4-7303DCB8A572}" type="parTrans" cxnId="{8AAAEF43-4B6E-486E-8B94-144E72DEFFE6}">
      <dgm:prSet/>
      <dgm:spPr/>
      <dgm:t>
        <a:bodyPr/>
        <a:lstStyle/>
        <a:p>
          <a:endParaRPr lang="en-US"/>
        </a:p>
      </dgm:t>
    </dgm:pt>
    <dgm:pt modelId="{0CB8D4C1-4EB9-4E70-9231-507587BF60D3}" type="sibTrans" cxnId="{8AAAEF43-4B6E-486E-8B94-144E72DEFFE6}">
      <dgm:prSet/>
      <dgm:spPr/>
      <dgm:t>
        <a:bodyPr/>
        <a:lstStyle/>
        <a:p>
          <a:endParaRPr lang="en-US"/>
        </a:p>
      </dgm:t>
    </dgm:pt>
    <dgm:pt modelId="{0B3DEF10-5D46-4F90-92F7-350EB7834074}">
      <dgm:prSet phldrT="[Text]"/>
      <dgm:spPr/>
      <dgm:t>
        <a:bodyPr/>
        <a:lstStyle/>
        <a:p>
          <a:r>
            <a:rPr lang="en-US" dirty="0"/>
            <a:t>Policy &amp; Systems</a:t>
          </a:r>
        </a:p>
      </dgm:t>
    </dgm:pt>
    <dgm:pt modelId="{9D666699-0E7E-4791-B213-8E324EC9956B}" type="sibTrans" cxnId="{F801CE39-F0C3-46B1-A608-CD4C79BD3E4E}">
      <dgm:prSet/>
      <dgm:spPr/>
      <dgm:t>
        <a:bodyPr/>
        <a:lstStyle/>
        <a:p>
          <a:endParaRPr lang="en-US"/>
        </a:p>
      </dgm:t>
    </dgm:pt>
    <dgm:pt modelId="{F8401F24-5533-4D2A-8A80-B6DE00D51030}" type="parTrans" cxnId="{F801CE39-F0C3-46B1-A608-CD4C79BD3E4E}">
      <dgm:prSet/>
      <dgm:spPr/>
      <dgm:t>
        <a:bodyPr/>
        <a:lstStyle/>
        <a:p>
          <a:endParaRPr lang="en-US"/>
        </a:p>
      </dgm:t>
    </dgm:pt>
    <dgm:pt modelId="{FC7AAAB9-8F5E-4F95-97B6-0978A0C5C565}">
      <dgm:prSet phldrT="[Text]" custT="1"/>
      <dgm:spPr/>
      <dgm:t>
        <a:bodyPr/>
        <a:lstStyle/>
        <a:p>
          <a:r>
            <a:rPr lang="en-US" sz="1600" dirty="0"/>
            <a:t>Enhancing Services &amp; Supports</a:t>
          </a:r>
          <a:endParaRPr lang="en-US" dirty="0"/>
        </a:p>
      </dgm:t>
    </dgm:pt>
    <dgm:pt modelId="{D3874187-9079-440D-93FC-9880C2D4BB08}" type="parTrans" cxnId="{C7D06F23-9C88-491A-A67F-830E03AF9C87}">
      <dgm:prSet/>
      <dgm:spPr/>
      <dgm:t>
        <a:bodyPr/>
        <a:lstStyle/>
        <a:p>
          <a:endParaRPr lang="en-US"/>
        </a:p>
      </dgm:t>
    </dgm:pt>
    <dgm:pt modelId="{6634F94A-EAF3-4852-8353-716B3292324A}" type="sibTrans" cxnId="{C7D06F23-9C88-491A-A67F-830E03AF9C87}">
      <dgm:prSet/>
      <dgm:spPr/>
      <dgm:t>
        <a:bodyPr/>
        <a:lstStyle/>
        <a:p>
          <a:endParaRPr lang="en-US"/>
        </a:p>
      </dgm:t>
    </dgm:pt>
    <dgm:pt modelId="{5673B95B-539F-431F-8422-00BBD097D892}">
      <dgm:prSet phldrT="[Text]"/>
      <dgm:spPr/>
      <dgm:t>
        <a:bodyPr/>
        <a:lstStyle/>
        <a:p>
          <a:r>
            <a:rPr lang="en-US" dirty="0"/>
            <a:t>Modifying Access, Barriers, Opportunities</a:t>
          </a:r>
        </a:p>
      </dgm:t>
    </dgm:pt>
    <dgm:pt modelId="{3BC41AEB-7703-42A3-BBC0-B93457B4AC98}" type="parTrans" cxnId="{FF1A69F9-D050-4F03-B7F9-AE85BAD7A65C}">
      <dgm:prSet/>
      <dgm:spPr/>
      <dgm:t>
        <a:bodyPr/>
        <a:lstStyle/>
        <a:p>
          <a:endParaRPr lang="en-US"/>
        </a:p>
      </dgm:t>
    </dgm:pt>
    <dgm:pt modelId="{EE8C23A0-BA21-4889-B2C9-E1258B437BC7}" type="sibTrans" cxnId="{FF1A69F9-D050-4F03-B7F9-AE85BAD7A65C}">
      <dgm:prSet/>
      <dgm:spPr/>
      <dgm:t>
        <a:bodyPr/>
        <a:lstStyle/>
        <a:p>
          <a:endParaRPr lang="en-US"/>
        </a:p>
      </dgm:t>
    </dgm:pt>
    <dgm:pt modelId="{DF212F2B-583E-4D86-8474-3A8F791AB094}" type="pres">
      <dgm:prSet presAssocID="{6FA37C08-EBBC-4327-BA53-AEE3EBD3121D}" presName="outerComposite" presStyleCnt="0">
        <dgm:presLayoutVars>
          <dgm:chMax val="2"/>
          <dgm:animLvl val="lvl"/>
          <dgm:resizeHandles val="exact"/>
        </dgm:presLayoutVars>
      </dgm:prSet>
      <dgm:spPr/>
    </dgm:pt>
    <dgm:pt modelId="{00995202-E60A-4CC9-8079-7D74439AE65A}" type="pres">
      <dgm:prSet presAssocID="{6FA37C08-EBBC-4327-BA53-AEE3EBD3121D}" presName="dummyMaxCanvas" presStyleCnt="0"/>
      <dgm:spPr/>
    </dgm:pt>
    <dgm:pt modelId="{07C6030B-6CCC-4271-B5DA-42AA0FED4831}" type="pres">
      <dgm:prSet presAssocID="{6FA37C08-EBBC-4327-BA53-AEE3EBD3121D}" presName="parentComposite" presStyleCnt="0"/>
      <dgm:spPr/>
    </dgm:pt>
    <dgm:pt modelId="{218CC5AC-388F-4FBB-8F4B-97D8BD355B9D}" type="pres">
      <dgm:prSet presAssocID="{6FA37C08-EBBC-4327-BA53-AEE3EBD3121D}" presName="parent1" presStyleLbl="alignAccFollowNode1" presStyleIdx="0" presStyleCnt="4">
        <dgm:presLayoutVars>
          <dgm:chMax val="4"/>
        </dgm:presLayoutVars>
      </dgm:prSet>
      <dgm:spPr/>
    </dgm:pt>
    <dgm:pt modelId="{CEF49250-484C-475C-9963-31D882CB7607}" type="pres">
      <dgm:prSet presAssocID="{6FA37C08-EBBC-4327-BA53-AEE3EBD3121D}" presName="parent2" presStyleLbl="alignAccFollowNode1" presStyleIdx="1" presStyleCnt="4" custLinFactNeighborX="7812" custLinFactNeighborY="-740">
        <dgm:presLayoutVars>
          <dgm:chMax val="4"/>
        </dgm:presLayoutVars>
      </dgm:prSet>
      <dgm:spPr/>
    </dgm:pt>
    <dgm:pt modelId="{6114F531-C9C0-41D7-8F74-D3D330327B60}" type="pres">
      <dgm:prSet presAssocID="{6FA37C08-EBBC-4327-BA53-AEE3EBD3121D}" presName="childrenComposite" presStyleCnt="0"/>
      <dgm:spPr/>
    </dgm:pt>
    <dgm:pt modelId="{A0EF5EAC-AF8E-4F6D-A086-69C4CB385400}" type="pres">
      <dgm:prSet presAssocID="{6FA37C08-EBBC-4327-BA53-AEE3EBD3121D}" presName="dummyMaxCanvas_ChildArea" presStyleCnt="0"/>
      <dgm:spPr/>
    </dgm:pt>
    <dgm:pt modelId="{96625438-E6C5-4A30-8056-6AAC6026BDDB}" type="pres">
      <dgm:prSet presAssocID="{6FA37C08-EBBC-4327-BA53-AEE3EBD3121D}" presName="fulcrum" presStyleLbl="alignAccFollowNode1" presStyleIdx="2" presStyleCnt="4"/>
      <dgm:spPr/>
    </dgm:pt>
    <dgm:pt modelId="{1CAE4C3F-7587-43DF-BF04-13E5456C3B9F}" type="pres">
      <dgm:prSet presAssocID="{6FA37C08-EBBC-4327-BA53-AEE3EBD3121D}" presName="balance_23" presStyleLbl="alignAccFollowNode1" presStyleIdx="3" presStyleCnt="4" custScaleX="133657" custScaleY="140818">
        <dgm:presLayoutVars>
          <dgm:bulletEnabled val="1"/>
        </dgm:presLayoutVars>
      </dgm:prSet>
      <dgm:spPr/>
    </dgm:pt>
    <dgm:pt modelId="{18434004-C8ED-4307-8D47-0F9A07087A19}" type="pres">
      <dgm:prSet presAssocID="{6FA37C08-EBBC-4327-BA53-AEE3EBD3121D}" presName="right_23_1" presStyleLbl="node1" presStyleIdx="0" presStyleCnt="5" custScaleX="144294">
        <dgm:presLayoutVars>
          <dgm:bulletEnabled val="1"/>
        </dgm:presLayoutVars>
      </dgm:prSet>
      <dgm:spPr/>
    </dgm:pt>
    <dgm:pt modelId="{F5A6DC07-2BD6-485A-A968-C5629AA4F9C5}" type="pres">
      <dgm:prSet presAssocID="{6FA37C08-EBBC-4327-BA53-AEE3EBD3121D}" presName="right_23_2" presStyleLbl="node1" presStyleIdx="1" presStyleCnt="5" custScaleX="139982">
        <dgm:presLayoutVars>
          <dgm:bulletEnabled val="1"/>
        </dgm:presLayoutVars>
      </dgm:prSet>
      <dgm:spPr/>
    </dgm:pt>
    <dgm:pt modelId="{9C591978-AC1F-47AB-A140-4EE358D922C0}" type="pres">
      <dgm:prSet presAssocID="{6FA37C08-EBBC-4327-BA53-AEE3EBD3121D}" presName="right_23_3" presStyleLbl="node1" presStyleIdx="2" presStyleCnt="5" custScaleX="144456">
        <dgm:presLayoutVars>
          <dgm:bulletEnabled val="1"/>
        </dgm:presLayoutVars>
      </dgm:prSet>
      <dgm:spPr/>
    </dgm:pt>
    <dgm:pt modelId="{BCEC93D1-4968-47EF-9067-104E621C24E2}" type="pres">
      <dgm:prSet presAssocID="{6FA37C08-EBBC-4327-BA53-AEE3EBD3121D}" presName="left_23_1" presStyleLbl="node1" presStyleIdx="3" presStyleCnt="5" custScaleX="129412">
        <dgm:presLayoutVars>
          <dgm:bulletEnabled val="1"/>
        </dgm:presLayoutVars>
      </dgm:prSet>
      <dgm:spPr/>
    </dgm:pt>
    <dgm:pt modelId="{7388BDD6-44ED-4194-A67A-78AAE95EF0BE}" type="pres">
      <dgm:prSet presAssocID="{6FA37C08-EBBC-4327-BA53-AEE3EBD3121D}" presName="left_23_2" presStyleLbl="node1" presStyleIdx="4" presStyleCnt="5" custScaleX="129652">
        <dgm:presLayoutVars>
          <dgm:bulletEnabled val="1"/>
        </dgm:presLayoutVars>
      </dgm:prSet>
      <dgm:spPr/>
    </dgm:pt>
  </dgm:ptLst>
  <dgm:cxnLst>
    <dgm:cxn modelId="{91B16516-1BE3-4A83-86D3-7EDE1E8C6D46}" srcId="{6FA37C08-EBBC-4327-BA53-AEE3EBD3121D}" destId="{E3D8AD29-A01E-4590-8EFC-F9B94B2B04CA}" srcOrd="1" destOrd="0" parTransId="{C3E05ADC-3C98-4325-AD6E-283DC772D209}" sibTransId="{625373AA-82D2-4A59-8505-CC93B67B9FF0}"/>
    <dgm:cxn modelId="{C7D06F23-9C88-491A-A67F-830E03AF9C87}" srcId="{E3D8AD29-A01E-4590-8EFC-F9B94B2B04CA}" destId="{FC7AAAB9-8F5E-4F95-97B6-0978A0C5C565}" srcOrd="1" destOrd="0" parTransId="{D3874187-9079-440D-93FC-9880C2D4BB08}" sibTransId="{6634F94A-EAF3-4852-8353-716B3292324A}"/>
    <dgm:cxn modelId="{6B66FB38-C7C5-433D-B221-C205FFAF3367}" type="presOf" srcId="{5673B95B-539F-431F-8422-00BBD097D892}" destId="{9C591978-AC1F-47AB-A140-4EE358D922C0}" srcOrd="0" destOrd="0" presId="urn:microsoft.com/office/officeart/2005/8/layout/balance1"/>
    <dgm:cxn modelId="{F801CE39-F0C3-46B1-A608-CD4C79BD3E4E}" srcId="{6FA37C08-EBBC-4327-BA53-AEE3EBD3121D}" destId="{0B3DEF10-5D46-4F90-92F7-350EB7834074}" srcOrd="0" destOrd="0" parTransId="{F8401F24-5533-4D2A-8A80-B6DE00D51030}" sibTransId="{9D666699-0E7E-4791-B213-8E324EC9956B}"/>
    <dgm:cxn modelId="{8AAAEF43-4B6E-486E-8B94-144E72DEFFE6}" srcId="{E3D8AD29-A01E-4590-8EFC-F9B94B2B04CA}" destId="{F8F0A2D1-5CA0-4536-B241-E6D3D80DB53B}" srcOrd="0" destOrd="0" parTransId="{64DED223-6AB4-4584-ADB4-7303DCB8A572}" sibTransId="{0CB8D4C1-4EB9-4E70-9231-507587BF60D3}"/>
    <dgm:cxn modelId="{83467546-1554-4E23-BF21-4F83B29BE0A3}" type="presOf" srcId="{F8F0A2D1-5CA0-4536-B241-E6D3D80DB53B}" destId="{18434004-C8ED-4307-8D47-0F9A07087A19}" srcOrd="0" destOrd="0" presId="urn:microsoft.com/office/officeart/2005/8/layout/balance1"/>
    <dgm:cxn modelId="{996ECB48-4412-42FE-A4FB-D6FDDCA7F5C5}" srcId="{0B3DEF10-5D46-4F90-92F7-350EB7834074}" destId="{764B7F8D-B213-4AA5-B5ED-C8D339E3E87A}" srcOrd="1" destOrd="0" parTransId="{CB33EF83-FD18-44D7-B1B4-6F120B15D50E}" sibTransId="{EC9F8DA3-9FFA-4154-9831-06C3B44124C2}"/>
    <dgm:cxn modelId="{73CB6054-82CD-42D8-8299-0258D42044A2}" type="presOf" srcId="{6FA37C08-EBBC-4327-BA53-AEE3EBD3121D}" destId="{DF212F2B-583E-4D86-8474-3A8F791AB094}" srcOrd="0" destOrd="0" presId="urn:microsoft.com/office/officeart/2005/8/layout/balance1"/>
    <dgm:cxn modelId="{F8DD695A-7093-4998-8DB9-D7C1226C8016}" srcId="{0B3DEF10-5D46-4F90-92F7-350EB7834074}" destId="{2BA9F81C-F06F-4AE1-A615-D7458F850365}" srcOrd="0" destOrd="0" parTransId="{68565767-1F26-4939-84C1-2D8149F40CD4}" sibTransId="{157EBDDB-F25A-40BF-B1F1-DF3918BD8DEC}"/>
    <dgm:cxn modelId="{14DFAC96-9487-453F-A85A-BE557980A277}" type="presOf" srcId="{2BA9F81C-F06F-4AE1-A615-D7458F850365}" destId="{BCEC93D1-4968-47EF-9067-104E621C24E2}" srcOrd="0" destOrd="0" presId="urn:microsoft.com/office/officeart/2005/8/layout/balance1"/>
    <dgm:cxn modelId="{C5928B9B-2DB4-497C-A44A-2B5976DD5CD7}" type="presOf" srcId="{0B3DEF10-5D46-4F90-92F7-350EB7834074}" destId="{218CC5AC-388F-4FBB-8F4B-97D8BD355B9D}" srcOrd="0" destOrd="0" presId="urn:microsoft.com/office/officeart/2005/8/layout/balance1"/>
    <dgm:cxn modelId="{B9B248CA-ED03-4BC3-985B-8301240DA4CB}" type="presOf" srcId="{FC7AAAB9-8F5E-4F95-97B6-0978A0C5C565}" destId="{F5A6DC07-2BD6-485A-A968-C5629AA4F9C5}" srcOrd="0" destOrd="0" presId="urn:microsoft.com/office/officeart/2005/8/layout/balance1"/>
    <dgm:cxn modelId="{53DA38E8-5786-4B23-87A9-876FBC37ABA6}" type="presOf" srcId="{764B7F8D-B213-4AA5-B5ED-C8D339E3E87A}" destId="{7388BDD6-44ED-4194-A67A-78AAE95EF0BE}" srcOrd="0" destOrd="0" presId="urn:microsoft.com/office/officeart/2005/8/layout/balance1"/>
    <dgm:cxn modelId="{BD8DE3E9-84C7-44D9-9CF7-A6917FE2CC99}" type="presOf" srcId="{E3D8AD29-A01E-4590-8EFC-F9B94B2B04CA}" destId="{CEF49250-484C-475C-9963-31D882CB7607}" srcOrd="0" destOrd="0" presId="urn:microsoft.com/office/officeart/2005/8/layout/balance1"/>
    <dgm:cxn modelId="{FF1A69F9-D050-4F03-B7F9-AE85BAD7A65C}" srcId="{E3D8AD29-A01E-4590-8EFC-F9B94B2B04CA}" destId="{5673B95B-539F-431F-8422-00BBD097D892}" srcOrd="2" destOrd="0" parTransId="{3BC41AEB-7703-42A3-BBC0-B93457B4AC98}" sibTransId="{EE8C23A0-BA21-4889-B2C9-E1258B437BC7}"/>
    <dgm:cxn modelId="{E643CF48-84A2-43FC-B5D9-1D591919F776}" type="presParOf" srcId="{DF212F2B-583E-4D86-8474-3A8F791AB094}" destId="{00995202-E60A-4CC9-8079-7D74439AE65A}" srcOrd="0" destOrd="0" presId="urn:microsoft.com/office/officeart/2005/8/layout/balance1"/>
    <dgm:cxn modelId="{49631142-5E4B-43D6-AAC0-80BCEBA79F7E}" type="presParOf" srcId="{DF212F2B-583E-4D86-8474-3A8F791AB094}" destId="{07C6030B-6CCC-4271-B5DA-42AA0FED4831}" srcOrd="1" destOrd="0" presId="urn:microsoft.com/office/officeart/2005/8/layout/balance1"/>
    <dgm:cxn modelId="{999213DB-57CB-4C9C-BB92-A128E4A5EEBE}" type="presParOf" srcId="{07C6030B-6CCC-4271-B5DA-42AA0FED4831}" destId="{218CC5AC-388F-4FBB-8F4B-97D8BD355B9D}" srcOrd="0" destOrd="0" presId="urn:microsoft.com/office/officeart/2005/8/layout/balance1"/>
    <dgm:cxn modelId="{70ED5D6E-D2BA-439E-94B1-866FA8C84FD5}" type="presParOf" srcId="{07C6030B-6CCC-4271-B5DA-42AA0FED4831}" destId="{CEF49250-484C-475C-9963-31D882CB7607}" srcOrd="1" destOrd="0" presId="urn:microsoft.com/office/officeart/2005/8/layout/balance1"/>
    <dgm:cxn modelId="{D23DC917-FA0B-4157-ADAB-CC9DFDC4EE75}" type="presParOf" srcId="{DF212F2B-583E-4D86-8474-3A8F791AB094}" destId="{6114F531-C9C0-41D7-8F74-D3D330327B60}" srcOrd="2" destOrd="0" presId="urn:microsoft.com/office/officeart/2005/8/layout/balance1"/>
    <dgm:cxn modelId="{D5BB2FB5-696C-4428-BE5C-FCEAC320308F}" type="presParOf" srcId="{6114F531-C9C0-41D7-8F74-D3D330327B60}" destId="{A0EF5EAC-AF8E-4F6D-A086-69C4CB385400}" srcOrd="0" destOrd="0" presId="urn:microsoft.com/office/officeart/2005/8/layout/balance1"/>
    <dgm:cxn modelId="{5FA33AE9-7159-419B-9309-1453D847061C}" type="presParOf" srcId="{6114F531-C9C0-41D7-8F74-D3D330327B60}" destId="{96625438-E6C5-4A30-8056-6AAC6026BDDB}" srcOrd="1" destOrd="0" presId="urn:microsoft.com/office/officeart/2005/8/layout/balance1"/>
    <dgm:cxn modelId="{30790A38-7865-48C2-B274-AD4CF8843305}" type="presParOf" srcId="{6114F531-C9C0-41D7-8F74-D3D330327B60}" destId="{1CAE4C3F-7587-43DF-BF04-13E5456C3B9F}" srcOrd="2" destOrd="0" presId="urn:microsoft.com/office/officeart/2005/8/layout/balance1"/>
    <dgm:cxn modelId="{7091F96F-4DF9-4792-981D-11D4E849A6C8}" type="presParOf" srcId="{6114F531-C9C0-41D7-8F74-D3D330327B60}" destId="{18434004-C8ED-4307-8D47-0F9A07087A19}" srcOrd="3" destOrd="0" presId="urn:microsoft.com/office/officeart/2005/8/layout/balance1"/>
    <dgm:cxn modelId="{D4DDB516-99C7-4399-AF00-227EB3DF0153}" type="presParOf" srcId="{6114F531-C9C0-41D7-8F74-D3D330327B60}" destId="{F5A6DC07-2BD6-485A-A968-C5629AA4F9C5}" srcOrd="4" destOrd="0" presId="urn:microsoft.com/office/officeart/2005/8/layout/balance1"/>
    <dgm:cxn modelId="{05BB157D-1C0D-4D49-8A17-36FA02C335D4}" type="presParOf" srcId="{6114F531-C9C0-41D7-8F74-D3D330327B60}" destId="{9C591978-AC1F-47AB-A140-4EE358D922C0}" srcOrd="5" destOrd="0" presId="urn:microsoft.com/office/officeart/2005/8/layout/balance1"/>
    <dgm:cxn modelId="{A314D24B-8E7B-4463-BABB-0D6C5B29A78C}" type="presParOf" srcId="{6114F531-C9C0-41D7-8F74-D3D330327B60}" destId="{BCEC93D1-4968-47EF-9067-104E621C24E2}" srcOrd="6" destOrd="0" presId="urn:microsoft.com/office/officeart/2005/8/layout/balance1"/>
    <dgm:cxn modelId="{5A41D6A9-8222-4A4C-AEE2-09CEF6C1F02D}" type="presParOf" srcId="{6114F531-C9C0-41D7-8F74-D3D330327B60}" destId="{7388BDD6-44ED-4194-A67A-78AAE95EF0BE}"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687908-0804-4347-9317-32D1613D05F1}"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693E0531-A6EE-4040-AF15-75A7C1AF97A4}">
      <dgm:prSet phldrT="[Tex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1: Identify Purpose</a:t>
          </a:r>
          <a:endParaRPr lang="en-US" sz="2800" dirty="0">
            <a:solidFill>
              <a:schemeClr val="bg1"/>
            </a:solidFill>
          </a:endParaRPr>
        </a:p>
      </dgm:t>
    </dgm:pt>
    <dgm:pt modelId="{46452BFF-325C-495C-BB15-B7480ED3D1B6}" type="parTrans" cxnId="{69CF5DD6-5EF1-4589-85F7-03B1FF51EBBD}">
      <dgm:prSet/>
      <dgm:spPr/>
      <dgm:t>
        <a:bodyPr/>
        <a:lstStyle/>
        <a:p>
          <a:endParaRPr lang="en-US" sz="2800"/>
        </a:p>
      </dgm:t>
    </dgm:pt>
    <dgm:pt modelId="{4F2AEDF0-DEB6-4B9A-9B6F-C03DB0BDFE9F}" type="sibTrans" cxnId="{69CF5DD6-5EF1-4589-85F7-03B1FF51EBBD}">
      <dgm:prSet/>
      <dgm:spPr/>
      <dgm:t>
        <a:bodyPr/>
        <a:lstStyle/>
        <a:p>
          <a:endParaRPr lang="en-US" sz="2800"/>
        </a:p>
      </dgm:t>
    </dgm:pt>
    <dgm:pt modelId="{C92662E6-CC41-42E0-B7D7-1D71471E7DB4}">
      <dgm:prSet phldrT="[Tex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5: Develop and Implement  Plan</a:t>
          </a:r>
          <a:endParaRPr lang="en-US" sz="2800" dirty="0">
            <a:solidFill>
              <a:schemeClr val="bg1"/>
            </a:solidFill>
          </a:endParaRPr>
        </a:p>
      </dgm:t>
    </dgm:pt>
    <dgm:pt modelId="{227F3F72-BF3D-4D6F-A79D-1FAF727F367B}" type="parTrans" cxnId="{9D89ADE5-FCEC-4A2D-9719-E81B11BB981F}">
      <dgm:prSet/>
      <dgm:spPr/>
      <dgm:t>
        <a:bodyPr/>
        <a:lstStyle/>
        <a:p>
          <a:endParaRPr lang="en-US" sz="2800"/>
        </a:p>
      </dgm:t>
    </dgm:pt>
    <dgm:pt modelId="{09E5DD3F-B123-48E5-842A-04CE7087C0C2}" type="sibTrans" cxnId="{9D89ADE5-FCEC-4A2D-9719-E81B11BB981F}">
      <dgm:prSet/>
      <dgm:spPr/>
      <dgm:t>
        <a:bodyPr/>
        <a:lstStyle/>
        <a:p>
          <a:endParaRPr lang="en-US" sz="2800"/>
        </a:p>
      </dgm:t>
    </dgm:pt>
    <dgm:pt modelId="{98F5A2D8-3FA0-48E3-8E0B-952CC28A9EF3}">
      <dgm:prSet phldrT="[Tex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6: Analyze  Results</a:t>
          </a:r>
          <a:endParaRPr lang="en-US" sz="2800" dirty="0">
            <a:solidFill>
              <a:schemeClr val="bg1"/>
            </a:solidFill>
          </a:endParaRPr>
        </a:p>
      </dgm:t>
    </dgm:pt>
    <dgm:pt modelId="{7912F51B-60EB-4353-AB81-EF041830369E}" type="parTrans" cxnId="{26A8D2A1-25A1-4591-B64D-5F0CE607A603}">
      <dgm:prSet/>
      <dgm:spPr/>
      <dgm:t>
        <a:bodyPr/>
        <a:lstStyle/>
        <a:p>
          <a:endParaRPr lang="en-US" sz="2800"/>
        </a:p>
      </dgm:t>
    </dgm:pt>
    <dgm:pt modelId="{CA39B210-D198-423D-A368-674FC26A2F13}" type="sibTrans" cxnId="{26A8D2A1-25A1-4591-B64D-5F0CE607A603}">
      <dgm:prSet/>
      <dgm:spPr/>
      <dgm:t>
        <a:bodyPr/>
        <a:lstStyle/>
        <a:p>
          <a:endParaRPr lang="en-US" sz="2800"/>
        </a:p>
      </dgm:t>
    </dgm:pt>
    <dgm:pt modelId="{4E1158E2-D428-492D-BA6C-7EE9E3578625}">
      <dgm:prSe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8: Use  Assessment to Guide Planning &amp; Action</a:t>
          </a:r>
        </a:p>
      </dgm:t>
    </dgm:pt>
    <dgm:pt modelId="{FFE55A44-E8E3-4C9A-9B4E-E6F3314B96A4}" type="parTrans" cxnId="{4D9FB6EE-0D4E-4637-9C3F-C5D62BFA286E}">
      <dgm:prSet/>
      <dgm:spPr/>
      <dgm:t>
        <a:bodyPr/>
        <a:lstStyle/>
        <a:p>
          <a:endParaRPr lang="en-US" sz="2800"/>
        </a:p>
      </dgm:t>
    </dgm:pt>
    <dgm:pt modelId="{3AC005C8-5BCB-4F87-99F6-BB7834299472}" type="sibTrans" cxnId="{4D9FB6EE-0D4E-4637-9C3F-C5D62BFA286E}">
      <dgm:prSet/>
      <dgm:spPr/>
      <dgm:t>
        <a:bodyPr/>
        <a:lstStyle/>
        <a:p>
          <a:endParaRPr lang="en-US" sz="2800"/>
        </a:p>
      </dgm:t>
    </dgm:pt>
    <dgm:pt modelId="{7F1D409A-05DF-4791-A269-0F9655F0AD94}">
      <dgm:prSe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4: Enhance Community Capacity</a:t>
          </a:r>
        </a:p>
      </dgm:t>
    </dgm:pt>
    <dgm:pt modelId="{CE0584C2-9BD6-4A7A-884D-3A1710F4ECE9}" type="parTrans" cxnId="{B5EEB2C4-FC13-48CF-97DE-8EC225371BE4}">
      <dgm:prSet/>
      <dgm:spPr/>
      <dgm:t>
        <a:bodyPr/>
        <a:lstStyle/>
        <a:p>
          <a:endParaRPr lang="en-US" sz="2800"/>
        </a:p>
      </dgm:t>
    </dgm:pt>
    <dgm:pt modelId="{D3630678-971E-499C-94F5-040DD6647869}" type="sibTrans" cxnId="{B5EEB2C4-FC13-48CF-97DE-8EC225371BE4}">
      <dgm:prSet/>
      <dgm:spPr/>
      <dgm:t>
        <a:bodyPr/>
        <a:lstStyle/>
        <a:p>
          <a:endParaRPr lang="en-US" sz="2800"/>
        </a:p>
      </dgm:t>
    </dgm:pt>
    <dgm:pt modelId="{B62337FB-BDB6-4099-BCF6-72E6ECEFFBF6}">
      <dgm:prSe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7: Communicate the Results of the Assessment</a:t>
          </a:r>
        </a:p>
      </dgm:t>
    </dgm:pt>
    <dgm:pt modelId="{5257CEC9-9EE3-460B-B243-2DFAA4A87D06}" type="parTrans" cxnId="{2D9209F9-4FC8-4DE9-B1D0-83257BD436BF}">
      <dgm:prSet/>
      <dgm:spPr/>
      <dgm:t>
        <a:bodyPr/>
        <a:lstStyle/>
        <a:p>
          <a:endParaRPr lang="en-US" sz="2800"/>
        </a:p>
      </dgm:t>
    </dgm:pt>
    <dgm:pt modelId="{C8ACFE22-2A16-410D-9691-D5C32116D98D}" type="sibTrans" cxnId="{2D9209F9-4FC8-4DE9-B1D0-83257BD436BF}">
      <dgm:prSet/>
      <dgm:spPr/>
      <dgm:t>
        <a:bodyPr/>
        <a:lstStyle/>
        <a:p>
          <a:endParaRPr lang="en-US" sz="2800"/>
        </a:p>
      </dgm:t>
    </dgm:pt>
    <dgm:pt modelId="{B1408CBC-A255-42FF-BDF9-7F9CA16989C2}">
      <dgm:prSe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3: Identify  Appropriate Methods</a:t>
          </a:r>
        </a:p>
      </dgm:t>
    </dgm:pt>
    <dgm:pt modelId="{6ACAAEA0-EC87-4A16-85AE-17E37FE0AF1F}" type="sibTrans" cxnId="{65B04549-D507-4EF3-BB95-303B49E02BBB}">
      <dgm:prSet/>
      <dgm:spPr/>
      <dgm:t>
        <a:bodyPr/>
        <a:lstStyle/>
        <a:p>
          <a:endParaRPr lang="en-US" sz="2800"/>
        </a:p>
      </dgm:t>
    </dgm:pt>
    <dgm:pt modelId="{C9EB4357-448D-4266-B2B9-6A98BD8EDE02}" type="parTrans" cxnId="{65B04549-D507-4EF3-BB95-303B49E02BBB}">
      <dgm:prSet/>
      <dgm:spPr/>
      <dgm:t>
        <a:bodyPr/>
        <a:lstStyle/>
        <a:p>
          <a:endParaRPr lang="en-US" sz="2800"/>
        </a:p>
      </dgm:t>
    </dgm:pt>
    <dgm:pt modelId="{9A5823ED-37B9-47B3-9FBC-ABBCE616B655}">
      <dgm:prSe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2: Determine Components </a:t>
          </a:r>
        </a:p>
      </dgm:t>
    </dgm:pt>
    <dgm:pt modelId="{D74F8DD0-4BCA-4DCB-8636-75AE40630670}" type="sibTrans" cxnId="{C4F284C3-9001-4292-B43E-F095339810B2}">
      <dgm:prSet/>
      <dgm:spPr/>
      <dgm:t>
        <a:bodyPr/>
        <a:lstStyle/>
        <a:p>
          <a:endParaRPr lang="en-US" sz="2800"/>
        </a:p>
      </dgm:t>
    </dgm:pt>
    <dgm:pt modelId="{57854562-8F4F-458E-9DF7-E7613DB43D34}" type="parTrans" cxnId="{C4F284C3-9001-4292-B43E-F095339810B2}">
      <dgm:prSet/>
      <dgm:spPr/>
      <dgm:t>
        <a:bodyPr/>
        <a:lstStyle/>
        <a:p>
          <a:endParaRPr lang="en-US" sz="2800"/>
        </a:p>
      </dgm:t>
    </dgm:pt>
    <dgm:pt modelId="{793AD72C-6A05-42F1-964E-A00C5CBBCFCA}" type="pres">
      <dgm:prSet presAssocID="{19687908-0804-4347-9317-32D1613D05F1}" presName="Name0" presStyleCnt="0">
        <dgm:presLayoutVars>
          <dgm:dir/>
          <dgm:animLvl val="lvl"/>
          <dgm:resizeHandles val="exact"/>
        </dgm:presLayoutVars>
      </dgm:prSet>
      <dgm:spPr/>
    </dgm:pt>
    <dgm:pt modelId="{29DA6A10-05B0-4873-A174-62C3F9002497}" type="pres">
      <dgm:prSet presAssocID="{4E1158E2-D428-492D-BA6C-7EE9E3578625}" presName="boxAndChildren" presStyleCnt="0"/>
      <dgm:spPr/>
    </dgm:pt>
    <dgm:pt modelId="{DDE597BC-3453-482E-9397-C76DADE32E67}" type="pres">
      <dgm:prSet presAssocID="{4E1158E2-D428-492D-BA6C-7EE9E3578625}" presName="parentTextBox" presStyleLbl="node1" presStyleIdx="0" presStyleCnt="8" custLinFactNeighborX="-231" custLinFactNeighborY="15534"/>
      <dgm:spPr/>
    </dgm:pt>
    <dgm:pt modelId="{BAB452D3-153A-4525-9418-1852B02FF8D6}" type="pres">
      <dgm:prSet presAssocID="{C8ACFE22-2A16-410D-9691-D5C32116D98D}" presName="sp" presStyleCnt="0"/>
      <dgm:spPr/>
    </dgm:pt>
    <dgm:pt modelId="{3DF9B1E8-3E93-4BB2-ADC1-5F9C0F93BA3C}" type="pres">
      <dgm:prSet presAssocID="{B62337FB-BDB6-4099-BCF6-72E6ECEFFBF6}" presName="arrowAndChildren" presStyleCnt="0"/>
      <dgm:spPr/>
    </dgm:pt>
    <dgm:pt modelId="{40C8ECE6-1439-4E47-84CD-D18F9F0DF2C1}" type="pres">
      <dgm:prSet presAssocID="{B62337FB-BDB6-4099-BCF6-72E6ECEFFBF6}" presName="parentTextArrow" presStyleLbl="node1" presStyleIdx="1" presStyleCnt="8"/>
      <dgm:spPr/>
    </dgm:pt>
    <dgm:pt modelId="{F13E6DE8-6059-4130-8A05-EA23671F0F7D}" type="pres">
      <dgm:prSet presAssocID="{CA39B210-D198-423D-A368-674FC26A2F13}" presName="sp" presStyleCnt="0"/>
      <dgm:spPr/>
    </dgm:pt>
    <dgm:pt modelId="{1C6AC725-EB2E-4A15-A498-3ACE19A63CD8}" type="pres">
      <dgm:prSet presAssocID="{98F5A2D8-3FA0-48E3-8E0B-952CC28A9EF3}" presName="arrowAndChildren" presStyleCnt="0"/>
      <dgm:spPr/>
    </dgm:pt>
    <dgm:pt modelId="{20E91B64-36D2-4AC3-BBEC-53E58CB08E42}" type="pres">
      <dgm:prSet presAssocID="{98F5A2D8-3FA0-48E3-8E0B-952CC28A9EF3}" presName="parentTextArrow" presStyleLbl="node1" presStyleIdx="2" presStyleCnt="8" custLinFactNeighborX="-231" custLinFactNeighborY="10100"/>
      <dgm:spPr/>
    </dgm:pt>
    <dgm:pt modelId="{FE2F2E8C-D91D-4034-A4D9-7E605F669364}" type="pres">
      <dgm:prSet presAssocID="{09E5DD3F-B123-48E5-842A-04CE7087C0C2}" presName="sp" presStyleCnt="0"/>
      <dgm:spPr/>
    </dgm:pt>
    <dgm:pt modelId="{DC7B288D-8C09-43D5-98B8-BD4139599C3A}" type="pres">
      <dgm:prSet presAssocID="{C92662E6-CC41-42E0-B7D7-1D71471E7DB4}" presName="arrowAndChildren" presStyleCnt="0"/>
      <dgm:spPr/>
    </dgm:pt>
    <dgm:pt modelId="{51BAC942-58B5-4C99-BAEE-E75B5C8FD02A}" type="pres">
      <dgm:prSet presAssocID="{C92662E6-CC41-42E0-B7D7-1D71471E7DB4}" presName="parentTextArrow" presStyleLbl="node1" presStyleIdx="3" presStyleCnt="8" custLinFactNeighborX="-231" custLinFactNeighborY="10100"/>
      <dgm:spPr/>
    </dgm:pt>
    <dgm:pt modelId="{33C610CD-DA97-425E-9454-1B29D5CF5C21}" type="pres">
      <dgm:prSet presAssocID="{D3630678-971E-499C-94F5-040DD6647869}" presName="sp" presStyleCnt="0"/>
      <dgm:spPr/>
    </dgm:pt>
    <dgm:pt modelId="{8C7C2878-A482-42DC-9E24-DE9DABBB5D1C}" type="pres">
      <dgm:prSet presAssocID="{7F1D409A-05DF-4791-A269-0F9655F0AD94}" presName="arrowAndChildren" presStyleCnt="0"/>
      <dgm:spPr/>
    </dgm:pt>
    <dgm:pt modelId="{9D779A27-906B-439C-91FB-6D5FD48E6084}" type="pres">
      <dgm:prSet presAssocID="{7F1D409A-05DF-4791-A269-0F9655F0AD94}" presName="parentTextArrow" presStyleLbl="node1" presStyleIdx="4" presStyleCnt="8"/>
      <dgm:spPr/>
    </dgm:pt>
    <dgm:pt modelId="{76DF1742-137E-4BA9-A100-1A4F624891A8}" type="pres">
      <dgm:prSet presAssocID="{6ACAAEA0-EC87-4A16-85AE-17E37FE0AF1F}" presName="sp" presStyleCnt="0"/>
      <dgm:spPr/>
    </dgm:pt>
    <dgm:pt modelId="{6456B924-D630-4C53-B4A6-A07D470EFED0}" type="pres">
      <dgm:prSet presAssocID="{B1408CBC-A255-42FF-BDF9-7F9CA16989C2}" presName="arrowAndChildren" presStyleCnt="0"/>
      <dgm:spPr/>
    </dgm:pt>
    <dgm:pt modelId="{FF9B47DC-2FAE-4A08-99DA-4340E0C1475F}" type="pres">
      <dgm:prSet presAssocID="{B1408CBC-A255-42FF-BDF9-7F9CA16989C2}" presName="parentTextArrow" presStyleLbl="node1" presStyleIdx="5" presStyleCnt="8" custLinFactNeighborX="-231" custLinFactNeighborY="10100"/>
      <dgm:spPr/>
    </dgm:pt>
    <dgm:pt modelId="{AC07A6D3-91AD-4A1B-8B6D-4A608E099D73}" type="pres">
      <dgm:prSet presAssocID="{D74F8DD0-4BCA-4DCB-8636-75AE40630670}" presName="sp" presStyleCnt="0"/>
      <dgm:spPr/>
    </dgm:pt>
    <dgm:pt modelId="{1012703A-2DD0-49C7-A9D4-D37C74F11AF7}" type="pres">
      <dgm:prSet presAssocID="{9A5823ED-37B9-47B3-9FBC-ABBCE616B655}" presName="arrowAndChildren" presStyleCnt="0"/>
      <dgm:spPr/>
    </dgm:pt>
    <dgm:pt modelId="{BC106A5C-F9A0-44A9-AF43-5A9AE87A83D8}" type="pres">
      <dgm:prSet presAssocID="{9A5823ED-37B9-47B3-9FBC-ABBCE616B655}" presName="parentTextArrow" presStyleLbl="node1" presStyleIdx="6" presStyleCnt="8"/>
      <dgm:spPr/>
    </dgm:pt>
    <dgm:pt modelId="{FC0345FB-6822-444F-9ED6-F384C7354E9A}" type="pres">
      <dgm:prSet presAssocID="{4F2AEDF0-DEB6-4B9A-9B6F-C03DB0BDFE9F}" presName="sp" presStyleCnt="0"/>
      <dgm:spPr/>
    </dgm:pt>
    <dgm:pt modelId="{BB3D99ED-9F15-4E02-9B64-19189AF40638}" type="pres">
      <dgm:prSet presAssocID="{693E0531-A6EE-4040-AF15-75A7C1AF97A4}" presName="arrowAndChildren" presStyleCnt="0"/>
      <dgm:spPr/>
    </dgm:pt>
    <dgm:pt modelId="{703552DF-BB10-4BF9-8545-C9F28BEF597F}" type="pres">
      <dgm:prSet presAssocID="{693E0531-A6EE-4040-AF15-75A7C1AF97A4}" presName="parentTextArrow" presStyleLbl="node1" presStyleIdx="7" presStyleCnt="8" custLinFactNeighborX="-1620" custLinFactNeighborY="9823"/>
      <dgm:spPr/>
    </dgm:pt>
  </dgm:ptLst>
  <dgm:cxnLst>
    <dgm:cxn modelId="{B901D117-E49C-4F1E-A2E7-E631D57756E6}" type="presOf" srcId="{9A5823ED-37B9-47B3-9FBC-ABBCE616B655}" destId="{BC106A5C-F9A0-44A9-AF43-5A9AE87A83D8}" srcOrd="0" destOrd="0" presId="urn:microsoft.com/office/officeart/2005/8/layout/process4"/>
    <dgm:cxn modelId="{CAAB8B1A-CA28-4DA7-B472-0E77EBA89F11}" type="presOf" srcId="{7F1D409A-05DF-4791-A269-0F9655F0AD94}" destId="{9D779A27-906B-439C-91FB-6D5FD48E6084}" srcOrd="0" destOrd="0" presId="urn:microsoft.com/office/officeart/2005/8/layout/process4"/>
    <dgm:cxn modelId="{2A7EB122-2449-4947-B291-75DE994E3737}" type="presOf" srcId="{C92662E6-CC41-42E0-B7D7-1D71471E7DB4}" destId="{51BAC942-58B5-4C99-BAEE-E75B5C8FD02A}" srcOrd="0" destOrd="0" presId="urn:microsoft.com/office/officeart/2005/8/layout/process4"/>
    <dgm:cxn modelId="{65B04549-D507-4EF3-BB95-303B49E02BBB}" srcId="{19687908-0804-4347-9317-32D1613D05F1}" destId="{B1408CBC-A255-42FF-BDF9-7F9CA16989C2}" srcOrd="2" destOrd="0" parTransId="{C9EB4357-448D-4266-B2B9-6A98BD8EDE02}" sibTransId="{6ACAAEA0-EC87-4A16-85AE-17E37FE0AF1F}"/>
    <dgm:cxn modelId="{4774DE69-93CD-459E-AD35-BE6771091BAE}" type="presOf" srcId="{693E0531-A6EE-4040-AF15-75A7C1AF97A4}" destId="{703552DF-BB10-4BF9-8545-C9F28BEF597F}" srcOrd="0" destOrd="0" presId="urn:microsoft.com/office/officeart/2005/8/layout/process4"/>
    <dgm:cxn modelId="{8CECB778-D0B5-4DB6-AFA7-C664D8D05F4A}" type="presOf" srcId="{19687908-0804-4347-9317-32D1613D05F1}" destId="{793AD72C-6A05-42F1-964E-A00C5CBBCFCA}" srcOrd="0" destOrd="0" presId="urn:microsoft.com/office/officeart/2005/8/layout/process4"/>
    <dgm:cxn modelId="{B56D3C99-C0CA-4158-8028-F4AB1A4684E6}" type="presOf" srcId="{B62337FB-BDB6-4099-BCF6-72E6ECEFFBF6}" destId="{40C8ECE6-1439-4E47-84CD-D18F9F0DF2C1}" srcOrd="0" destOrd="0" presId="urn:microsoft.com/office/officeart/2005/8/layout/process4"/>
    <dgm:cxn modelId="{26A8D2A1-25A1-4591-B64D-5F0CE607A603}" srcId="{19687908-0804-4347-9317-32D1613D05F1}" destId="{98F5A2D8-3FA0-48E3-8E0B-952CC28A9EF3}" srcOrd="5" destOrd="0" parTransId="{7912F51B-60EB-4353-AB81-EF041830369E}" sibTransId="{CA39B210-D198-423D-A368-674FC26A2F13}"/>
    <dgm:cxn modelId="{39917BB7-BB36-42B1-AA67-F6FD5C945CBD}" type="presOf" srcId="{4E1158E2-D428-492D-BA6C-7EE9E3578625}" destId="{DDE597BC-3453-482E-9397-C76DADE32E67}" srcOrd="0" destOrd="0" presId="urn:microsoft.com/office/officeart/2005/8/layout/process4"/>
    <dgm:cxn modelId="{C4F284C3-9001-4292-B43E-F095339810B2}" srcId="{19687908-0804-4347-9317-32D1613D05F1}" destId="{9A5823ED-37B9-47B3-9FBC-ABBCE616B655}" srcOrd="1" destOrd="0" parTransId="{57854562-8F4F-458E-9DF7-E7613DB43D34}" sibTransId="{D74F8DD0-4BCA-4DCB-8636-75AE40630670}"/>
    <dgm:cxn modelId="{B5EEB2C4-FC13-48CF-97DE-8EC225371BE4}" srcId="{19687908-0804-4347-9317-32D1613D05F1}" destId="{7F1D409A-05DF-4791-A269-0F9655F0AD94}" srcOrd="3" destOrd="0" parTransId="{CE0584C2-9BD6-4A7A-884D-3A1710F4ECE9}" sibTransId="{D3630678-971E-499C-94F5-040DD6647869}"/>
    <dgm:cxn modelId="{607413D4-4471-44E9-B716-3FD77AFB9AA3}" type="presOf" srcId="{B1408CBC-A255-42FF-BDF9-7F9CA16989C2}" destId="{FF9B47DC-2FAE-4A08-99DA-4340E0C1475F}" srcOrd="0" destOrd="0" presId="urn:microsoft.com/office/officeart/2005/8/layout/process4"/>
    <dgm:cxn modelId="{69CF5DD6-5EF1-4589-85F7-03B1FF51EBBD}" srcId="{19687908-0804-4347-9317-32D1613D05F1}" destId="{693E0531-A6EE-4040-AF15-75A7C1AF97A4}" srcOrd="0" destOrd="0" parTransId="{46452BFF-325C-495C-BB15-B7480ED3D1B6}" sibTransId="{4F2AEDF0-DEB6-4B9A-9B6F-C03DB0BDFE9F}"/>
    <dgm:cxn modelId="{9D89ADE5-FCEC-4A2D-9719-E81B11BB981F}" srcId="{19687908-0804-4347-9317-32D1613D05F1}" destId="{C92662E6-CC41-42E0-B7D7-1D71471E7DB4}" srcOrd="4" destOrd="0" parTransId="{227F3F72-BF3D-4D6F-A79D-1FAF727F367B}" sibTransId="{09E5DD3F-B123-48E5-842A-04CE7087C0C2}"/>
    <dgm:cxn modelId="{4D9FB6EE-0D4E-4637-9C3F-C5D62BFA286E}" srcId="{19687908-0804-4347-9317-32D1613D05F1}" destId="{4E1158E2-D428-492D-BA6C-7EE9E3578625}" srcOrd="7" destOrd="0" parTransId="{FFE55A44-E8E3-4C9A-9B4E-E6F3314B96A4}" sibTransId="{3AC005C8-5BCB-4F87-99F6-BB7834299472}"/>
    <dgm:cxn modelId="{2D9209F9-4FC8-4DE9-B1D0-83257BD436BF}" srcId="{19687908-0804-4347-9317-32D1613D05F1}" destId="{B62337FB-BDB6-4099-BCF6-72E6ECEFFBF6}" srcOrd="6" destOrd="0" parTransId="{5257CEC9-9EE3-460B-B243-2DFAA4A87D06}" sibTransId="{C8ACFE22-2A16-410D-9691-D5C32116D98D}"/>
    <dgm:cxn modelId="{FBED66FA-C44A-449C-92AB-91DED588E922}" type="presOf" srcId="{98F5A2D8-3FA0-48E3-8E0B-952CC28A9EF3}" destId="{20E91B64-36D2-4AC3-BBEC-53E58CB08E42}" srcOrd="0" destOrd="0" presId="urn:microsoft.com/office/officeart/2005/8/layout/process4"/>
    <dgm:cxn modelId="{1EAB2AD8-F943-4C6B-9DE5-A334400DC86B}" type="presParOf" srcId="{793AD72C-6A05-42F1-964E-A00C5CBBCFCA}" destId="{29DA6A10-05B0-4873-A174-62C3F9002497}" srcOrd="0" destOrd="0" presId="urn:microsoft.com/office/officeart/2005/8/layout/process4"/>
    <dgm:cxn modelId="{F2A8D44C-CE8D-4891-924C-3847CABB16D6}" type="presParOf" srcId="{29DA6A10-05B0-4873-A174-62C3F9002497}" destId="{DDE597BC-3453-482E-9397-C76DADE32E67}" srcOrd="0" destOrd="0" presId="urn:microsoft.com/office/officeart/2005/8/layout/process4"/>
    <dgm:cxn modelId="{BEFEC2B8-3371-460D-8DE4-344FA6C3E75B}" type="presParOf" srcId="{793AD72C-6A05-42F1-964E-A00C5CBBCFCA}" destId="{BAB452D3-153A-4525-9418-1852B02FF8D6}" srcOrd="1" destOrd="0" presId="urn:microsoft.com/office/officeart/2005/8/layout/process4"/>
    <dgm:cxn modelId="{264A20F1-0586-42D5-A1A4-66C932B79E15}" type="presParOf" srcId="{793AD72C-6A05-42F1-964E-A00C5CBBCFCA}" destId="{3DF9B1E8-3E93-4BB2-ADC1-5F9C0F93BA3C}" srcOrd="2" destOrd="0" presId="urn:microsoft.com/office/officeart/2005/8/layout/process4"/>
    <dgm:cxn modelId="{733DDFA3-5124-4F78-B580-F7DAA5782B13}" type="presParOf" srcId="{3DF9B1E8-3E93-4BB2-ADC1-5F9C0F93BA3C}" destId="{40C8ECE6-1439-4E47-84CD-D18F9F0DF2C1}" srcOrd="0" destOrd="0" presId="urn:microsoft.com/office/officeart/2005/8/layout/process4"/>
    <dgm:cxn modelId="{5F53A034-7DEB-47CE-B397-319B5A5C7269}" type="presParOf" srcId="{793AD72C-6A05-42F1-964E-A00C5CBBCFCA}" destId="{F13E6DE8-6059-4130-8A05-EA23671F0F7D}" srcOrd="3" destOrd="0" presId="urn:microsoft.com/office/officeart/2005/8/layout/process4"/>
    <dgm:cxn modelId="{E4FDA313-30FD-44E5-9178-FBFF0ABA8ADC}" type="presParOf" srcId="{793AD72C-6A05-42F1-964E-A00C5CBBCFCA}" destId="{1C6AC725-EB2E-4A15-A498-3ACE19A63CD8}" srcOrd="4" destOrd="0" presId="urn:microsoft.com/office/officeart/2005/8/layout/process4"/>
    <dgm:cxn modelId="{261A34A5-364F-49CC-92DE-E3705188C43B}" type="presParOf" srcId="{1C6AC725-EB2E-4A15-A498-3ACE19A63CD8}" destId="{20E91B64-36D2-4AC3-BBEC-53E58CB08E42}" srcOrd="0" destOrd="0" presId="urn:microsoft.com/office/officeart/2005/8/layout/process4"/>
    <dgm:cxn modelId="{FFD016CF-702C-43E2-B1D6-CBFEC87E85E1}" type="presParOf" srcId="{793AD72C-6A05-42F1-964E-A00C5CBBCFCA}" destId="{FE2F2E8C-D91D-4034-A4D9-7E605F669364}" srcOrd="5" destOrd="0" presId="urn:microsoft.com/office/officeart/2005/8/layout/process4"/>
    <dgm:cxn modelId="{C30AC650-9804-4EFE-890D-FCB93D7AD40E}" type="presParOf" srcId="{793AD72C-6A05-42F1-964E-A00C5CBBCFCA}" destId="{DC7B288D-8C09-43D5-98B8-BD4139599C3A}" srcOrd="6" destOrd="0" presId="urn:microsoft.com/office/officeart/2005/8/layout/process4"/>
    <dgm:cxn modelId="{2EC021DC-12EF-45C3-9F35-AE61136D6296}" type="presParOf" srcId="{DC7B288D-8C09-43D5-98B8-BD4139599C3A}" destId="{51BAC942-58B5-4C99-BAEE-E75B5C8FD02A}" srcOrd="0" destOrd="0" presId="urn:microsoft.com/office/officeart/2005/8/layout/process4"/>
    <dgm:cxn modelId="{C4987583-EE46-4516-9398-2602D3D16DEC}" type="presParOf" srcId="{793AD72C-6A05-42F1-964E-A00C5CBBCFCA}" destId="{33C610CD-DA97-425E-9454-1B29D5CF5C21}" srcOrd="7" destOrd="0" presId="urn:microsoft.com/office/officeart/2005/8/layout/process4"/>
    <dgm:cxn modelId="{0B41182B-E0F3-4B10-9E7A-62C2EFE7991C}" type="presParOf" srcId="{793AD72C-6A05-42F1-964E-A00C5CBBCFCA}" destId="{8C7C2878-A482-42DC-9E24-DE9DABBB5D1C}" srcOrd="8" destOrd="0" presId="urn:microsoft.com/office/officeart/2005/8/layout/process4"/>
    <dgm:cxn modelId="{8EEF4FE5-F085-4F3D-BC17-2C3F474022A1}" type="presParOf" srcId="{8C7C2878-A482-42DC-9E24-DE9DABBB5D1C}" destId="{9D779A27-906B-439C-91FB-6D5FD48E6084}" srcOrd="0" destOrd="0" presId="urn:microsoft.com/office/officeart/2005/8/layout/process4"/>
    <dgm:cxn modelId="{4AFCAAD3-574C-4027-9F2D-AC0B8E2DD57F}" type="presParOf" srcId="{793AD72C-6A05-42F1-964E-A00C5CBBCFCA}" destId="{76DF1742-137E-4BA9-A100-1A4F624891A8}" srcOrd="9" destOrd="0" presId="urn:microsoft.com/office/officeart/2005/8/layout/process4"/>
    <dgm:cxn modelId="{E7F8A448-E096-46DF-9852-3ADC315BE23B}" type="presParOf" srcId="{793AD72C-6A05-42F1-964E-A00C5CBBCFCA}" destId="{6456B924-D630-4C53-B4A6-A07D470EFED0}" srcOrd="10" destOrd="0" presId="urn:microsoft.com/office/officeart/2005/8/layout/process4"/>
    <dgm:cxn modelId="{C6423781-1E52-49F0-87E8-B2EE586C2DB2}" type="presParOf" srcId="{6456B924-D630-4C53-B4A6-A07D470EFED0}" destId="{FF9B47DC-2FAE-4A08-99DA-4340E0C1475F}" srcOrd="0" destOrd="0" presId="urn:microsoft.com/office/officeart/2005/8/layout/process4"/>
    <dgm:cxn modelId="{7E1DBE2F-D6FB-48D6-83E5-30999B8B4EBB}" type="presParOf" srcId="{793AD72C-6A05-42F1-964E-A00C5CBBCFCA}" destId="{AC07A6D3-91AD-4A1B-8B6D-4A608E099D73}" srcOrd="11" destOrd="0" presId="urn:microsoft.com/office/officeart/2005/8/layout/process4"/>
    <dgm:cxn modelId="{8EB8F6CE-C48B-4A9D-9E70-DCC16EC4D0F6}" type="presParOf" srcId="{793AD72C-6A05-42F1-964E-A00C5CBBCFCA}" destId="{1012703A-2DD0-49C7-A9D4-D37C74F11AF7}" srcOrd="12" destOrd="0" presId="urn:microsoft.com/office/officeart/2005/8/layout/process4"/>
    <dgm:cxn modelId="{13EFEF12-D3E8-422F-A1C5-F9B2A7AFDCCD}" type="presParOf" srcId="{1012703A-2DD0-49C7-A9D4-D37C74F11AF7}" destId="{BC106A5C-F9A0-44A9-AF43-5A9AE87A83D8}" srcOrd="0" destOrd="0" presId="urn:microsoft.com/office/officeart/2005/8/layout/process4"/>
    <dgm:cxn modelId="{98CE0669-499B-4E03-A228-C7C4DD70E85C}" type="presParOf" srcId="{793AD72C-6A05-42F1-964E-A00C5CBBCFCA}" destId="{FC0345FB-6822-444F-9ED6-F384C7354E9A}" srcOrd="13" destOrd="0" presId="urn:microsoft.com/office/officeart/2005/8/layout/process4"/>
    <dgm:cxn modelId="{940B5FDD-8450-44B9-B273-321102C15FEA}" type="presParOf" srcId="{793AD72C-6A05-42F1-964E-A00C5CBBCFCA}" destId="{BB3D99ED-9F15-4E02-9B64-19189AF40638}" srcOrd="14" destOrd="0" presId="urn:microsoft.com/office/officeart/2005/8/layout/process4"/>
    <dgm:cxn modelId="{8ED4AB04-5227-47E6-8B40-8B51750B2FBB}" type="presParOf" srcId="{BB3D99ED-9F15-4E02-9B64-19189AF40638}" destId="{703552DF-BB10-4BF9-8545-C9F28BEF597F}" srcOrd="0" destOrd="0" presId="urn:microsoft.com/office/officeart/2005/8/layout/process4"/>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687908-0804-4347-9317-32D1613D05F1}"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693E0531-A6EE-4040-AF15-75A7C1AF97A4}">
      <dgm:prSet phldrT="[Tex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1: Identify Purpose</a:t>
          </a:r>
          <a:endParaRPr lang="en-US" sz="2800" dirty="0">
            <a:solidFill>
              <a:schemeClr val="bg1"/>
            </a:solidFill>
          </a:endParaRPr>
        </a:p>
      </dgm:t>
    </dgm:pt>
    <dgm:pt modelId="{46452BFF-325C-495C-BB15-B7480ED3D1B6}" type="parTrans" cxnId="{69CF5DD6-5EF1-4589-85F7-03B1FF51EBBD}">
      <dgm:prSet/>
      <dgm:spPr/>
      <dgm:t>
        <a:bodyPr/>
        <a:lstStyle/>
        <a:p>
          <a:endParaRPr lang="en-US" sz="2800"/>
        </a:p>
      </dgm:t>
    </dgm:pt>
    <dgm:pt modelId="{4F2AEDF0-DEB6-4B9A-9B6F-C03DB0BDFE9F}" type="sibTrans" cxnId="{69CF5DD6-5EF1-4589-85F7-03B1FF51EBBD}">
      <dgm:prSet/>
      <dgm:spPr/>
      <dgm:t>
        <a:bodyPr/>
        <a:lstStyle/>
        <a:p>
          <a:endParaRPr lang="en-US" sz="2800"/>
        </a:p>
      </dgm:t>
    </dgm:pt>
    <dgm:pt modelId="{793AD72C-6A05-42F1-964E-A00C5CBBCFCA}" type="pres">
      <dgm:prSet presAssocID="{19687908-0804-4347-9317-32D1613D05F1}" presName="Name0" presStyleCnt="0">
        <dgm:presLayoutVars>
          <dgm:dir/>
          <dgm:animLvl val="lvl"/>
          <dgm:resizeHandles val="exact"/>
        </dgm:presLayoutVars>
      </dgm:prSet>
      <dgm:spPr/>
    </dgm:pt>
    <dgm:pt modelId="{41F89F5F-EC2E-48F6-B2E0-758685C680C2}" type="pres">
      <dgm:prSet presAssocID="{693E0531-A6EE-4040-AF15-75A7C1AF97A4}" presName="boxAndChildren" presStyleCnt="0"/>
      <dgm:spPr/>
    </dgm:pt>
    <dgm:pt modelId="{BE7A66B3-B617-4E00-90FB-A042D567A355}" type="pres">
      <dgm:prSet presAssocID="{693E0531-A6EE-4040-AF15-75A7C1AF97A4}" presName="parentTextBox" presStyleLbl="node1" presStyleIdx="0" presStyleCnt="1"/>
      <dgm:spPr/>
    </dgm:pt>
  </dgm:ptLst>
  <dgm:cxnLst>
    <dgm:cxn modelId="{8CECB778-D0B5-4DB6-AFA7-C664D8D05F4A}" type="presOf" srcId="{19687908-0804-4347-9317-32D1613D05F1}" destId="{793AD72C-6A05-42F1-964E-A00C5CBBCFCA}" srcOrd="0" destOrd="0" presId="urn:microsoft.com/office/officeart/2005/8/layout/process4"/>
    <dgm:cxn modelId="{69CF5DD6-5EF1-4589-85F7-03B1FF51EBBD}" srcId="{19687908-0804-4347-9317-32D1613D05F1}" destId="{693E0531-A6EE-4040-AF15-75A7C1AF97A4}" srcOrd="0" destOrd="0" parTransId="{46452BFF-325C-495C-BB15-B7480ED3D1B6}" sibTransId="{4F2AEDF0-DEB6-4B9A-9B6F-C03DB0BDFE9F}"/>
    <dgm:cxn modelId="{5E609CE7-CCFB-4AE2-B986-BEEF576A5ACD}" type="presOf" srcId="{693E0531-A6EE-4040-AF15-75A7C1AF97A4}" destId="{BE7A66B3-B617-4E00-90FB-A042D567A355}" srcOrd="0" destOrd="0" presId="urn:microsoft.com/office/officeart/2005/8/layout/process4"/>
    <dgm:cxn modelId="{43107845-C1F7-4DE1-B3CD-87853B9DACA4}" type="presParOf" srcId="{793AD72C-6A05-42F1-964E-A00C5CBBCFCA}" destId="{41F89F5F-EC2E-48F6-B2E0-758685C680C2}" srcOrd="0" destOrd="0" presId="urn:microsoft.com/office/officeart/2005/8/layout/process4"/>
    <dgm:cxn modelId="{EACA1632-C8A4-4200-988D-213CF3A97233}" type="presParOf" srcId="{41F89F5F-EC2E-48F6-B2E0-758685C680C2}" destId="{BE7A66B3-B617-4E00-90FB-A042D567A355}" srcOrd="0" destOrd="0" presId="urn:microsoft.com/office/officeart/2005/8/layout/process4"/>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687908-0804-4347-9317-32D1613D05F1}"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693E0531-A6EE-4040-AF15-75A7C1AF97A4}">
      <dgm:prSet phldrT="[Tex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1: Identify Purpose</a:t>
          </a:r>
          <a:endParaRPr lang="en-US" sz="2800" dirty="0">
            <a:solidFill>
              <a:schemeClr val="bg1"/>
            </a:solidFill>
          </a:endParaRPr>
        </a:p>
      </dgm:t>
    </dgm:pt>
    <dgm:pt modelId="{46452BFF-325C-495C-BB15-B7480ED3D1B6}" type="parTrans" cxnId="{69CF5DD6-5EF1-4589-85F7-03B1FF51EBBD}">
      <dgm:prSet/>
      <dgm:spPr/>
      <dgm:t>
        <a:bodyPr/>
        <a:lstStyle/>
        <a:p>
          <a:endParaRPr lang="en-US" sz="2800"/>
        </a:p>
      </dgm:t>
    </dgm:pt>
    <dgm:pt modelId="{4F2AEDF0-DEB6-4B9A-9B6F-C03DB0BDFE9F}" type="sibTrans" cxnId="{69CF5DD6-5EF1-4589-85F7-03B1FF51EBBD}">
      <dgm:prSet/>
      <dgm:spPr/>
      <dgm:t>
        <a:bodyPr/>
        <a:lstStyle/>
        <a:p>
          <a:endParaRPr lang="en-US" sz="2800"/>
        </a:p>
      </dgm:t>
    </dgm:pt>
    <dgm:pt modelId="{9A5823ED-37B9-47B3-9FBC-ABBCE616B655}">
      <dgm:prSet custT="1"/>
      <dgm:spPr>
        <a:solidFill>
          <a:srgbClr val="CC660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Task 2: Determine Components </a:t>
          </a:r>
        </a:p>
      </dgm:t>
    </dgm:pt>
    <dgm:pt modelId="{D74F8DD0-4BCA-4DCB-8636-75AE40630670}" type="sibTrans" cxnId="{C4F284C3-9001-4292-B43E-F095339810B2}">
      <dgm:prSet/>
      <dgm:spPr/>
      <dgm:t>
        <a:bodyPr/>
        <a:lstStyle/>
        <a:p>
          <a:endParaRPr lang="en-US" sz="2800"/>
        </a:p>
      </dgm:t>
    </dgm:pt>
    <dgm:pt modelId="{57854562-8F4F-458E-9DF7-E7613DB43D34}" type="parTrans" cxnId="{C4F284C3-9001-4292-B43E-F095339810B2}">
      <dgm:prSet/>
      <dgm:spPr/>
      <dgm:t>
        <a:bodyPr/>
        <a:lstStyle/>
        <a:p>
          <a:endParaRPr lang="en-US" sz="2800"/>
        </a:p>
      </dgm:t>
    </dgm:pt>
    <dgm:pt modelId="{793AD72C-6A05-42F1-964E-A00C5CBBCFCA}" type="pres">
      <dgm:prSet presAssocID="{19687908-0804-4347-9317-32D1613D05F1}" presName="Name0" presStyleCnt="0">
        <dgm:presLayoutVars>
          <dgm:dir/>
          <dgm:animLvl val="lvl"/>
          <dgm:resizeHandles val="exact"/>
        </dgm:presLayoutVars>
      </dgm:prSet>
      <dgm:spPr/>
    </dgm:pt>
    <dgm:pt modelId="{6A819EB9-4F45-446E-9FBB-C1A43E34D13F}" type="pres">
      <dgm:prSet presAssocID="{9A5823ED-37B9-47B3-9FBC-ABBCE616B655}" presName="boxAndChildren" presStyleCnt="0"/>
      <dgm:spPr/>
    </dgm:pt>
    <dgm:pt modelId="{3F2AEAAF-0780-49A1-AF25-C800D7CA0A33}" type="pres">
      <dgm:prSet presAssocID="{9A5823ED-37B9-47B3-9FBC-ABBCE616B655}" presName="parentTextBox" presStyleLbl="node1" presStyleIdx="0" presStyleCnt="2"/>
      <dgm:spPr/>
    </dgm:pt>
    <dgm:pt modelId="{FC0345FB-6822-444F-9ED6-F384C7354E9A}" type="pres">
      <dgm:prSet presAssocID="{4F2AEDF0-DEB6-4B9A-9B6F-C03DB0BDFE9F}" presName="sp" presStyleCnt="0"/>
      <dgm:spPr/>
    </dgm:pt>
    <dgm:pt modelId="{BB3D99ED-9F15-4E02-9B64-19189AF40638}" type="pres">
      <dgm:prSet presAssocID="{693E0531-A6EE-4040-AF15-75A7C1AF97A4}" presName="arrowAndChildren" presStyleCnt="0"/>
      <dgm:spPr/>
    </dgm:pt>
    <dgm:pt modelId="{703552DF-BB10-4BF9-8545-C9F28BEF597F}" type="pres">
      <dgm:prSet presAssocID="{693E0531-A6EE-4040-AF15-75A7C1AF97A4}" presName="parentTextArrow" presStyleLbl="node1" presStyleIdx="1" presStyleCnt="2" custLinFactNeighborX="-1620" custLinFactNeighborY="9823"/>
      <dgm:spPr/>
    </dgm:pt>
  </dgm:ptLst>
  <dgm:cxnLst>
    <dgm:cxn modelId="{4774DE69-93CD-459E-AD35-BE6771091BAE}" type="presOf" srcId="{693E0531-A6EE-4040-AF15-75A7C1AF97A4}" destId="{703552DF-BB10-4BF9-8545-C9F28BEF597F}" srcOrd="0" destOrd="0" presId="urn:microsoft.com/office/officeart/2005/8/layout/process4"/>
    <dgm:cxn modelId="{8CECB778-D0B5-4DB6-AFA7-C664D8D05F4A}" type="presOf" srcId="{19687908-0804-4347-9317-32D1613D05F1}" destId="{793AD72C-6A05-42F1-964E-A00C5CBBCFCA}" srcOrd="0" destOrd="0" presId="urn:microsoft.com/office/officeart/2005/8/layout/process4"/>
    <dgm:cxn modelId="{C4F284C3-9001-4292-B43E-F095339810B2}" srcId="{19687908-0804-4347-9317-32D1613D05F1}" destId="{9A5823ED-37B9-47B3-9FBC-ABBCE616B655}" srcOrd="1" destOrd="0" parTransId="{57854562-8F4F-458E-9DF7-E7613DB43D34}" sibTransId="{D74F8DD0-4BCA-4DCB-8636-75AE40630670}"/>
    <dgm:cxn modelId="{AF6A76CB-56A5-4FA0-B666-B26D64F0A810}" type="presOf" srcId="{9A5823ED-37B9-47B3-9FBC-ABBCE616B655}" destId="{3F2AEAAF-0780-49A1-AF25-C800D7CA0A33}" srcOrd="0" destOrd="0" presId="urn:microsoft.com/office/officeart/2005/8/layout/process4"/>
    <dgm:cxn modelId="{69CF5DD6-5EF1-4589-85F7-03B1FF51EBBD}" srcId="{19687908-0804-4347-9317-32D1613D05F1}" destId="{693E0531-A6EE-4040-AF15-75A7C1AF97A4}" srcOrd="0" destOrd="0" parTransId="{46452BFF-325C-495C-BB15-B7480ED3D1B6}" sibTransId="{4F2AEDF0-DEB6-4B9A-9B6F-C03DB0BDFE9F}"/>
    <dgm:cxn modelId="{4AB127C1-F41F-416C-B83C-F0A7BD460470}" type="presParOf" srcId="{793AD72C-6A05-42F1-964E-A00C5CBBCFCA}" destId="{6A819EB9-4F45-446E-9FBB-C1A43E34D13F}" srcOrd="0" destOrd="0" presId="urn:microsoft.com/office/officeart/2005/8/layout/process4"/>
    <dgm:cxn modelId="{AA38823D-DBD1-4DE3-AEC8-84027E624E27}" type="presParOf" srcId="{6A819EB9-4F45-446E-9FBB-C1A43E34D13F}" destId="{3F2AEAAF-0780-49A1-AF25-C800D7CA0A33}" srcOrd="0" destOrd="0" presId="urn:microsoft.com/office/officeart/2005/8/layout/process4"/>
    <dgm:cxn modelId="{98CE0669-499B-4E03-A228-C7C4DD70E85C}" type="presParOf" srcId="{793AD72C-6A05-42F1-964E-A00C5CBBCFCA}" destId="{FC0345FB-6822-444F-9ED6-F384C7354E9A}" srcOrd="1" destOrd="0" presId="urn:microsoft.com/office/officeart/2005/8/layout/process4"/>
    <dgm:cxn modelId="{940B5FDD-8450-44B9-B273-321102C15FEA}" type="presParOf" srcId="{793AD72C-6A05-42F1-964E-A00C5CBBCFCA}" destId="{BB3D99ED-9F15-4E02-9B64-19189AF40638}" srcOrd="2" destOrd="0" presId="urn:microsoft.com/office/officeart/2005/8/layout/process4"/>
    <dgm:cxn modelId="{8ED4AB04-5227-47E6-8B40-8B51750B2FBB}" type="presParOf" srcId="{BB3D99ED-9F15-4E02-9B64-19189AF40638}" destId="{703552DF-BB10-4BF9-8545-C9F28BEF597F}" srcOrd="0" destOrd="0" presId="urn:microsoft.com/office/officeart/2005/8/layout/process4"/>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F4AB2C-47A0-43E7-92F5-107A6F31A00C}"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8E1D1C77-6E37-4BD8-BF32-093C914CC4B8}">
      <dgm:prSet phldrT="[Text]" custT="1"/>
      <dgm:spPr/>
      <dgm:t>
        <a:bodyPr/>
        <a:lstStyle/>
        <a:p>
          <a:r>
            <a:rPr lang="en-US" sz="1400" dirty="0"/>
            <a:t>College Savings Account &amp; Finance Training</a:t>
          </a:r>
        </a:p>
      </dgm:t>
    </dgm:pt>
    <dgm:pt modelId="{ABC31A3C-98A3-4BDC-94A3-51C5FB134A52}" type="parTrans" cxnId="{D61996F4-3640-4CE7-BE98-C620E69F9378}">
      <dgm:prSet/>
      <dgm:spPr/>
      <dgm:t>
        <a:bodyPr/>
        <a:lstStyle/>
        <a:p>
          <a:endParaRPr lang="en-US"/>
        </a:p>
      </dgm:t>
    </dgm:pt>
    <dgm:pt modelId="{78B76D5B-88A4-44C9-97CF-9BA91ED99C1D}" type="sibTrans" cxnId="{D61996F4-3640-4CE7-BE98-C620E69F9378}">
      <dgm:prSet/>
      <dgm:spPr/>
      <dgm:t>
        <a:bodyPr/>
        <a:lstStyle/>
        <a:p>
          <a:endParaRPr lang="en-US"/>
        </a:p>
      </dgm:t>
    </dgm:pt>
    <dgm:pt modelId="{22130AD1-0F78-44BF-A622-2512B5F9BFF6}">
      <dgm:prSet phldrT="[Text]" custT="1"/>
      <dgm:spPr/>
      <dgm:t>
        <a:bodyPr/>
        <a:lstStyle/>
        <a:p>
          <a:r>
            <a:rPr lang="en-US" sz="1400" dirty="0"/>
            <a:t>College Readiness, Access, &amp; Coaching                 (LEAD UP)</a:t>
          </a:r>
        </a:p>
      </dgm:t>
    </dgm:pt>
    <dgm:pt modelId="{380ED87E-1CB8-4CE8-A23C-AD21ABA04DA5}" type="parTrans" cxnId="{A55CDF6B-3702-45BB-807E-688AF12E07D7}">
      <dgm:prSet/>
      <dgm:spPr/>
      <dgm:t>
        <a:bodyPr/>
        <a:lstStyle/>
        <a:p>
          <a:endParaRPr lang="en-US"/>
        </a:p>
      </dgm:t>
    </dgm:pt>
    <dgm:pt modelId="{715D8073-6C5C-4699-A027-8660F661FAFB}" type="sibTrans" cxnId="{A55CDF6B-3702-45BB-807E-688AF12E07D7}">
      <dgm:prSet/>
      <dgm:spPr/>
      <dgm:t>
        <a:bodyPr/>
        <a:lstStyle/>
        <a:p>
          <a:endParaRPr lang="en-US"/>
        </a:p>
      </dgm:t>
    </dgm:pt>
    <dgm:pt modelId="{5FA959E1-C759-4FBE-A356-A1BE790F3783}">
      <dgm:prSet phldrT="[Text]" custT="1"/>
      <dgm:spPr/>
      <dgm:t>
        <a:bodyPr/>
        <a:lstStyle/>
        <a:p>
          <a:r>
            <a:rPr lang="en-US" sz="1400" dirty="0"/>
            <a:t>Employment Prep &amp; Placement</a:t>
          </a:r>
        </a:p>
      </dgm:t>
    </dgm:pt>
    <dgm:pt modelId="{AC1D4CFF-8CEE-4143-AB9A-AF6FCE762352}" type="parTrans" cxnId="{39820A9F-601F-475F-95C2-4627DD4BAFA3}">
      <dgm:prSet/>
      <dgm:spPr/>
      <dgm:t>
        <a:bodyPr/>
        <a:lstStyle/>
        <a:p>
          <a:endParaRPr lang="en-US"/>
        </a:p>
      </dgm:t>
    </dgm:pt>
    <dgm:pt modelId="{F5E92067-EF24-472C-8E3E-42432AF7FEEA}" type="sibTrans" cxnId="{39820A9F-601F-475F-95C2-4627DD4BAFA3}">
      <dgm:prSet/>
      <dgm:spPr/>
      <dgm:t>
        <a:bodyPr/>
        <a:lstStyle/>
        <a:p>
          <a:endParaRPr lang="en-US"/>
        </a:p>
      </dgm:t>
    </dgm:pt>
    <dgm:pt modelId="{9164F643-4D67-47A7-91EF-42096C7AEF00}">
      <dgm:prSet phldrT="[Text]" custT="1"/>
      <dgm:spPr/>
      <dgm:t>
        <a:bodyPr/>
        <a:lstStyle/>
        <a:p>
          <a:r>
            <a:rPr lang="en-US" sz="2000" dirty="0"/>
            <a:t>Community-Based Program Electives</a:t>
          </a:r>
        </a:p>
      </dgm:t>
    </dgm:pt>
    <dgm:pt modelId="{6D78C7AB-35FE-47FC-8982-FE09EFE41268}" type="parTrans" cxnId="{26B10507-C8C2-4CA8-B28E-D06024F14AC2}">
      <dgm:prSet/>
      <dgm:spPr/>
      <dgm:t>
        <a:bodyPr/>
        <a:lstStyle/>
        <a:p>
          <a:endParaRPr lang="en-US"/>
        </a:p>
      </dgm:t>
    </dgm:pt>
    <dgm:pt modelId="{4DFB322E-6525-46A0-B0F9-847B5106EB86}" type="sibTrans" cxnId="{26B10507-C8C2-4CA8-B28E-D06024F14AC2}">
      <dgm:prSet/>
      <dgm:spPr/>
      <dgm:t>
        <a:bodyPr/>
        <a:lstStyle/>
        <a:p>
          <a:endParaRPr lang="en-US"/>
        </a:p>
      </dgm:t>
    </dgm:pt>
    <dgm:pt modelId="{F6F07223-CB15-4CA3-AD53-70E16BF05FEC}">
      <dgm:prSet phldrT="[Text]" custT="1"/>
      <dgm:spPr/>
      <dgm:t>
        <a:bodyPr/>
        <a:lstStyle/>
        <a:p>
          <a:r>
            <a:rPr lang="en-US" sz="1400" dirty="0"/>
            <a:t>Youth Leadership Skills (YES!)</a:t>
          </a:r>
        </a:p>
      </dgm:t>
    </dgm:pt>
    <dgm:pt modelId="{15624DB1-4B8D-47A6-96F3-2941ECA0EA48}" type="parTrans" cxnId="{383D429F-3CD0-4B36-ABBE-ADEB0206229D}">
      <dgm:prSet/>
      <dgm:spPr/>
      <dgm:t>
        <a:bodyPr/>
        <a:lstStyle/>
        <a:p>
          <a:endParaRPr lang="en-US"/>
        </a:p>
      </dgm:t>
    </dgm:pt>
    <dgm:pt modelId="{EA0A5BB0-92B0-46EC-8012-FA482D856906}" type="sibTrans" cxnId="{383D429F-3CD0-4B36-ABBE-ADEB0206229D}">
      <dgm:prSet/>
      <dgm:spPr/>
      <dgm:t>
        <a:bodyPr/>
        <a:lstStyle/>
        <a:p>
          <a:endParaRPr lang="en-US"/>
        </a:p>
      </dgm:t>
    </dgm:pt>
    <dgm:pt modelId="{CFDC7A2F-27F8-44C1-817C-CDE6FE3E80A3}">
      <dgm:prSet phldrT="[Text]" custT="1"/>
      <dgm:spPr/>
      <dgm:t>
        <a:bodyPr/>
        <a:lstStyle/>
        <a:p>
          <a:r>
            <a:rPr lang="en-US" sz="1400" dirty="0"/>
            <a:t>Social-Emotional Skills</a:t>
          </a:r>
        </a:p>
      </dgm:t>
    </dgm:pt>
    <dgm:pt modelId="{EABFBA64-E8F7-4B71-9062-7B5AA8E55060}" type="parTrans" cxnId="{A379E251-269C-47D8-9F81-B17E80D4F362}">
      <dgm:prSet/>
      <dgm:spPr/>
      <dgm:t>
        <a:bodyPr/>
        <a:lstStyle/>
        <a:p>
          <a:endParaRPr lang="en-US"/>
        </a:p>
      </dgm:t>
    </dgm:pt>
    <dgm:pt modelId="{9C42598C-82DC-43A8-B78B-9060A115114F}" type="sibTrans" cxnId="{A379E251-269C-47D8-9F81-B17E80D4F362}">
      <dgm:prSet/>
      <dgm:spPr/>
      <dgm:t>
        <a:bodyPr/>
        <a:lstStyle/>
        <a:p>
          <a:endParaRPr lang="en-US"/>
        </a:p>
      </dgm:t>
    </dgm:pt>
    <dgm:pt modelId="{835196D3-AB11-4798-98FF-773775AB41CA}">
      <dgm:prSet phldrT="[Text]" custT="1"/>
      <dgm:spPr/>
      <dgm:t>
        <a:bodyPr/>
        <a:lstStyle/>
        <a:p>
          <a:r>
            <a:rPr lang="en-US" sz="2000" dirty="0"/>
            <a:t>Systems Advisory Board</a:t>
          </a:r>
        </a:p>
      </dgm:t>
    </dgm:pt>
    <dgm:pt modelId="{6DB28A45-FB76-492C-A154-6A3811E9911C}" type="parTrans" cxnId="{30D66396-6046-43E2-893D-0BE5F4DD26AD}">
      <dgm:prSet/>
      <dgm:spPr/>
      <dgm:t>
        <a:bodyPr/>
        <a:lstStyle/>
        <a:p>
          <a:endParaRPr lang="en-US"/>
        </a:p>
      </dgm:t>
    </dgm:pt>
    <dgm:pt modelId="{D7667509-E939-48D0-A3E1-2390F74BD2D3}" type="sibTrans" cxnId="{30D66396-6046-43E2-893D-0BE5F4DD26AD}">
      <dgm:prSet/>
      <dgm:spPr/>
      <dgm:t>
        <a:bodyPr/>
        <a:lstStyle/>
        <a:p>
          <a:endParaRPr lang="en-US"/>
        </a:p>
      </dgm:t>
    </dgm:pt>
    <dgm:pt modelId="{31E8D64F-D320-430F-B71C-E75D243BF023}">
      <dgm:prSet phldrT="[Text]" custT="1"/>
      <dgm:spPr/>
      <dgm:t>
        <a:bodyPr/>
        <a:lstStyle/>
        <a:p>
          <a:r>
            <a:rPr lang="en-US" sz="1400" dirty="0">
              <a:solidFill>
                <a:schemeClr val="bg1"/>
              </a:solidFill>
            </a:rPr>
            <a:t>Community &amp; System Change Levers (Community Playbook)</a:t>
          </a:r>
        </a:p>
      </dgm:t>
    </dgm:pt>
    <dgm:pt modelId="{060FB482-2AC5-4E0C-A15D-A150F281CE55}" type="parTrans" cxnId="{E6CBAC16-11F8-4CCA-A508-5D1D5846FDB3}">
      <dgm:prSet/>
      <dgm:spPr/>
      <dgm:t>
        <a:bodyPr/>
        <a:lstStyle/>
        <a:p>
          <a:endParaRPr lang="en-US"/>
        </a:p>
      </dgm:t>
    </dgm:pt>
    <dgm:pt modelId="{FBFFC9E3-2C58-41FE-9F36-F3E0B6CAEB06}" type="sibTrans" cxnId="{E6CBAC16-11F8-4CCA-A508-5D1D5846FDB3}">
      <dgm:prSet/>
      <dgm:spPr/>
      <dgm:t>
        <a:bodyPr/>
        <a:lstStyle/>
        <a:p>
          <a:endParaRPr lang="en-US"/>
        </a:p>
      </dgm:t>
    </dgm:pt>
    <dgm:pt modelId="{EA66311D-6B09-43A0-A8E1-AAB1B3D1807A}">
      <dgm:prSet phldrT="[Text]" custT="1"/>
      <dgm:spPr/>
      <dgm:t>
        <a:bodyPr/>
        <a:lstStyle/>
        <a:p>
          <a:r>
            <a:rPr lang="en-US" sz="1400" dirty="0">
              <a:solidFill>
                <a:schemeClr val="bg1"/>
              </a:solidFill>
            </a:rPr>
            <a:t>Multi-Sector Collaborative Action Teams</a:t>
          </a:r>
        </a:p>
      </dgm:t>
    </dgm:pt>
    <dgm:pt modelId="{B10AC666-E870-425A-90C0-5BA71B987E7F}" type="parTrans" cxnId="{F59B274E-54FD-4A86-82B3-C35450FFEB6E}">
      <dgm:prSet/>
      <dgm:spPr/>
      <dgm:t>
        <a:bodyPr/>
        <a:lstStyle/>
        <a:p>
          <a:endParaRPr lang="en-US"/>
        </a:p>
      </dgm:t>
    </dgm:pt>
    <dgm:pt modelId="{7F4CA56D-547A-4891-A885-F25E4A27DF41}" type="sibTrans" cxnId="{F59B274E-54FD-4A86-82B3-C35450FFEB6E}">
      <dgm:prSet/>
      <dgm:spPr/>
      <dgm:t>
        <a:bodyPr/>
        <a:lstStyle/>
        <a:p>
          <a:endParaRPr lang="en-US"/>
        </a:p>
      </dgm:t>
    </dgm:pt>
    <dgm:pt modelId="{CF5995A5-52E0-4E77-B0A7-BD5E76F91D73}">
      <dgm:prSet phldrT="[Text]" custT="1"/>
      <dgm:spPr/>
      <dgm:t>
        <a:bodyPr/>
        <a:lstStyle/>
        <a:p>
          <a:r>
            <a:rPr lang="en-US" sz="1400" dirty="0">
              <a:solidFill>
                <a:schemeClr val="bg1"/>
              </a:solidFill>
            </a:rPr>
            <a:t>Culturally competent, impartial, &amp; trauma-informed approaches</a:t>
          </a:r>
        </a:p>
      </dgm:t>
    </dgm:pt>
    <dgm:pt modelId="{34CF27D9-92FE-4D34-9044-99C013A696D6}" type="parTrans" cxnId="{6A2FF717-A364-438C-8D78-16C3A8190535}">
      <dgm:prSet/>
      <dgm:spPr/>
      <dgm:t>
        <a:bodyPr/>
        <a:lstStyle/>
        <a:p>
          <a:endParaRPr lang="en-US"/>
        </a:p>
      </dgm:t>
    </dgm:pt>
    <dgm:pt modelId="{BB5BD60A-FCBE-476D-8230-C68EE802A5C8}" type="sibTrans" cxnId="{6A2FF717-A364-438C-8D78-16C3A8190535}">
      <dgm:prSet/>
      <dgm:spPr/>
      <dgm:t>
        <a:bodyPr/>
        <a:lstStyle/>
        <a:p>
          <a:endParaRPr lang="en-US"/>
        </a:p>
      </dgm:t>
    </dgm:pt>
    <dgm:pt modelId="{56AE6A53-0169-4348-8C1E-0354B4508AC7}">
      <dgm:prSet phldrT="[Text]" custT="1"/>
      <dgm:spPr/>
      <dgm:t>
        <a:bodyPr/>
        <a:lstStyle/>
        <a:p>
          <a:r>
            <a:rPr lang="en-US" sz="2000" dirty="0"/>
            <a:t>Youth Violence Prevention &amp; Intervention Programs</a:t>
          </a:r>
        </a:p>
      </dgm:t>
    </dgm:pt>
    <dgm:pt modelId="{CC31D266-AD95-430E-B9A3-CBE5AEEF46DB}" type="parTrans" cxnId="{F853038C-10B3-493A-A8B1-E46B82B14291}">
      <dgm:prSet/>
      <dgm:spPr/>
      <dgm:t>
        <a:bodyPr/>
        <a:lstStyle/>
        <a:p>
          <a:endParaRPr lang="en-US"/>
        </a:p>
      </dgm:t>
    </dgm:pt>
    <dgm:pt modelId="{707ECD50-B71D-4D6A-B0F9-122138213660}" type="sibTrans" cxnId="{F853038C-10B3-493A-A8B1-E46B82B14291}">
      <dgm:prSet/>
      <dgm:spPr/>
      <dgm:t>
        <a:bodyPr/>
        <a:lstStyle/>
        <a:p>
          <a:endParaRPr lang="en-US"/>
        </a:p>
      </dgm:t>
    </dgm:pt>
    <dgm:pt modelId="{01391E0D-042D-4462-B94B-4F7EE869A35D}">
      <dgm:prSet phldrT="[Text]" custT="1"/>
      <dgm:spPr/>
      <dgm:t>
        <a:bodyPr/>
        <a:lstStyle/>
        <a:p>
          <a:r>
            <a:rPr lang="en-US" sz="1400" dirty="0"/>
            <a:t>School-Based Violence Prevention Programs</a:t>
          </a:r>
        </a:p>
      </dgm:t>
    </dgm:pt>
    <dgm:pt modelId="{A3DA1958-B582-4AAC-8C2B-F73CD863888E}" type="parTrans" cxnId="{1C8FEA15-3980-4423-A30F-862D87B53127}">
      <dgm:prSet/>
      <dgm:spPr/>
      <dgm:t>
        <a:bodyPr/>
        <a:lstStyle/>
        <a:p>
          <a:endParaRPr lang="en-US"/>
        </a:p>
      </dgm:t>
    </dgm:pt>
    <dgm:pt modelId="{EAB1E1FF-09D7-4731-8F1D-E1C14DB30496}" type="sibTrans" cxnId="{1C8FEA15-3980-4423-A30F-862D87B53127}">
      <dgm:prSet/>
      <dgm:spPr/>
      <dgm:t>
        <a:bodyPr/>
        <a:lstStyle/>
        <a:p>
          <a:endParaRPr lang="en-US"/>
        </a:p>
      </dgm:t>
    </dgm:pt>
    <dgm:pt modelId="{B6A6D5B4-D24E-4135-A216-B8F565DA9FB3}">
      <dgm:prSet phldrT="[Text]" custT="1"/>
      <dgm:spPr/>
      <dgm:t>
        <a:bodyPr/>
        <a:lstStyle/>
        <a:p>
          <a:r>
            <a:rPr lang="en-US" sz="1400" dirty="0"/>
            <a:t>Hospital-Based Violence Intervention Program (REVIVE)</a:t>
          </a:r>
        </a:p>
      </dgm:t>
    </dgm:pt>
    <dgm:pt modelId="{F75A0C06-BBEC-4FEB-94F6-8BFE5F76EE32}" type="parTrans" cxnId="{0C7F2442-DDE2-47F0-BB4A-A9B29B773C38}">
      <dgm:prSet/>
      <dgm:spPr/>
      <dgm:t>
        <a:bodyPr/>
        <a:lstStyle/>
        <a:p>
          <a:endParaRPr lang="en-US"/>
        </a:p>
      </dgm:t>
    </dgm:pt>
    <dgm:pt modelId="{7A5977B2-0E79-4467-B8A6-115886F0BED8}" type="sibTrans" cxnId="{0C7F2442-DDE2-47F0-BB4A-A9B29B773C38}">
      <dgm:prSet/>
      <dgm:spPr/>
      <dgm:t>
        <a:bodyPr/>
        <a:lstStyle/>
        <a:p>
          <a:endParaRPr lang="en-US"/>
        </a:p>
      </dgm:t>
    </dgm:pt>
    <dgm:pt modelId="{155C872D-81FB-4E98-B084-90BFA88DFDBB}">
      <dgm:prSet phldrT="[Text]" custT="1"/>
      <dgm:spPr/>
      <dgm:t>
        <a:bodyPr/>
        <a:lstStyle/>
        <a:p>
          <a:r>
            <a:rPr lang="en-US" sz="1400" dirty="0"/>
            <a:t>Community-Based Crime Prevention (CPTED)</a:t>
          </a:r>
        </a:p>
      </dgm:t>
    </dgm:pt>
    <dgm:pt modelId="{B1E98D01-4281-46AA-BABC-73682C1870A0}" type="parTrans" cxnId="{237DDDB1-E2B1-4D84-BC6B-320554C8BA54}">
      <dgm:prSet/>
      <dgm:spPr/>
      <dgm:t>
        <a:bodyPr/>
        <a:lstStyle/>
        <a:p>
          <a:endParaRPr lang="en-US"/>
        </a:p>
      </dgm:t>
    </dgm:pt>
    <dgm:pt modelId="{50604E8C-9F75-4975-9B1A-A6A13F2D9E7E}" type="sibTrans" cxnId="{237DDDB1-E2B1-4D84-BC6B-320554C8BA54}">
      <dgm:prSet/>
      <dgm:spPr/>
      <dgm:t>
        <a:bodyPr/>
        <a:lstStyle/>
        <a:p>
          <a:endParaRPr lang="en-US"/>
        </a:p>
      </dgm:t>
    </dgm:pt>
    <dgm:pt modelId="{2B5B869B-AB3E-442F-81AB-8D842DAC727F}">
      <dgm:prSet phldrT="[Text]" custT="1"/>
      <dgm:spPr/>
      <dgm:t>
        <a:bodyPr/>
        <a:lstStyle/>
        <a:p>
          <a:r>
            <a:rPr lang="en-US" sz="2000" dirty="0"/>
            <a:t>Out-of-School Time Supports</a:t>
          </a:r>
        </a:p>
      </dgm:t>
    </dgm:pt>
    <dgm:pt modelId="{03833BFD-B9C4-41CA-B695-CFFC0B9C2568}" type="parTrans" cxnId="{4652B120-6AF4-4522-A9F4-E351F68C2E32}">
      <dgm:prSet/>
      <dgm:spPr/>
      <dgm:t>
        <a:bodyPr/>
        <a:lstStyle/>
        <a:p>
          <a:endParaRPr lang="en-US"/>
        </a:p>
      </dgm:t>
    </dgm:pt>
    <dgm:pt modelId="{FB0026E2-5AA8-4D3B-B40A-E53276EA9312}" type="sibTrans" cxnId="{4652B120-6AF4-4522-A9F4-E351F68C2E32}">
      <dgm:prSet/>
      <dgm:spPr/>
      <dgm:t>
        <a:bodyPr/>
        <a:lstStyle/>
        <a:p>
          <a:endParaRPr lang="en-US"/>
        </a:p>
      </dgm:t>
    </dgm:pt>
    <dgm:pt modelId="{397488C9-6153-49AC-9D0D-C8EC1CEC2DC9}">
      <dgm:prSet phldrT="[Text]" custT="1"/>
      <dgm:spPr/>
      <dgm:t>
        <a:bodyPr/>
        <a:lstStyle/>
        <a:p>
          <a:r>
            <a:rPr lang="en-US" sz="1400" dirty="0"/>
            <a:t>Out-of-School Time Menu</a:t>
          </a:r>
        </a:p>
      </dgm:t>
    </dgm:pt>
    <dgm:pt modelId="{1B620753-7984-4C70-914E-54DE04272727}" type="parTrans" cxnId="{270498AE-0CA7-46F4-86C2-C281C8C6EB33}">
      <dgm:prSet/>
      <dgm:spPr/>
      <dgm:t>
        <a:bodyPr/>
        <a:lstStyle/>
        <a:p>
          <a:endParaRPr lang="en-US"/>
        </a:p>
      </dgm:t>
    </dgm:pt>
    <dgm:pt modelId="{E3CBA8F7-4011-4116-8DD0-0B267DB5FB5B}" type="sibTrans" cxnId="{270498AE-0CA7-46F4-86C2-C281C8C6EB33}">
      <dgm:prSet/>
      <dgm:spPr/>
      <dgm:t>
        <a:bodyPr/>
        <a:lstStyle/>
        <a:p>
          <a:endParaRPr lang="en-US"/>
        </a:p>
      </dgm:t>
    </dgm:pt>
    <dgm:pt modelId="{0E9055E8-A5CC-44C4-B909-7F0A8515F716}">
      <dgm:prSet phldrT="[Text]" custT="1"/>
      <dgm:spPr/>
      <dgm:t>
        <a:bodyPr/>
        <a:lstStyle/>
        <a:p>
          <a:r>
            <a:rPr lang="en-US" sz="1400" dirty="0"/>
            <a:t>Youth Advisory Board</a:t>
          </a:r>
        </a:p>
      </dgm:t>
    </dgm:pt>
    <dgm:pt modelId="{6E584329-4F4C-40FD-AC15-051F8BEF0F3E}" type="parTrans" cxnId="{45185B5D-0C70-453D-8430-074B0B025E56}">
      <dgm:prSet/>
      <dgm:spPr/>
      <dgm:t>
        <a:bodyPr/>
        <a:lstStyle/>
        <a:p>
          <a:endParaRPr lang="en-US"/>
        </a:p>
      </dgm:t>
    </dgm:pt>
    <dgm:pt modelId="{23DE98D4-2AB0-414D-9F0A-3B7D4E2C59AC}" type="sibTrans" cxnId="{45185B5D-0C70-453D-8430-074B0B025E56}">
      <dgm:prSet/>
      <dgm:spPr/>
      <dgm:t>
        <a:bodyPr/>
        <a:lstStyle/>
        <a:p>
          <a:endParaRPr lang="en-US"/>
        </a:p>
      </dgm:t>
    </dgm:pt>
    <dgm:pt modelId="{3AA41792-BD38-49C7-BCEA-0B8C00A9931F}">
      <dgm:prSet phldrT="[Text]" custT="1"/>
      <dgm:spPr/>
      <dgm:t>
        <a:bodyPr/>
        <a:lstStyle/>
        <a:p>
          <a:r>
            <a:rPr lang="en-US" sz="2000" dirty="0"/>
            <a:t>Education, College, &amp; Career Readiness Supports</a:t>
          </a:r>
          <a:endParaRPr lang="en-US" dirty="0"/>
        </a:p>
      </dgm:t>
    </dgm:pt>
    <dgm:pt modelId="{C3065389-7945-4280-81B9-75CF1F7FC1D8}" type="parTrans" cxnId="{5AFD28AB-E263-4A9C-9F99-2DD022F964F8}">
      <dgm:prSet/>
      <dgm:spPr/>
      <dgm:t>
        <a:bodyPr/>
        <a:lstStyle/>
        <a:p>
          <a:endParaRPr lang="en-US"/>
        </a:p>
      </dgm:t>
    </dgm:pt>
    <dgm:pt modelId="{A3F155DC-A02C-4AE6-B5F3-811E6AA39997}" type="sibTrans" cxnId="{5AFD28AB-E263-4A9C-9F99-2DD022F964F8}">
      <dgm:prSet/>
      <dgm:spPr/>
      <dgm:t>
        <a:bodyPr/>
        <a:lstStyle/>
        <a:p>
          <a:endParaRPr lang="en-US"/>
        </a:p>
      </dgm:t>
    </dgm:pt>
    <dgm:pt modelId="{6F16EC4D-DEAD-4F19-B462-7E3C028CE6AB}">
      <dgm:prSet phldrT="[Text]" custT="1"/>
      <dgm:spPr/>
      <dgm:t>
        <a:bodyPr/>
        <a:lstStyle/>
        <a:p>
          <a:r>
            <a:rPr lang="en-US" sz="1400" dirty="0"/>
            <a:t>Cultural Enrichment Programs &amp; Activities</a:t>
          </a:r>
        </a:p>
      </dgm:t>
    </dgm:pt>
    <dgm:pt modelId="{2224A341-33CA-4834-8572-7E96DC370BF0}" type="parTrans" cxnId="{4E3012D7-3606-46A6-99EC-CC6591F9F22B}">
      <dgm:prSet/>
      <dgm:spPr/>
      <dgm:t>
        <a:bodyPr/>
        <a:lstStyle/>
        <a:p>
          <a:endParaRPr lang="en-US"/>
        </a:p>
      </dgm:t>
    </dgm:pt>
    <dgm:pt modelId="{CD2310E8-5A03-4712-BE0D-9CFDB1B1B582}" type="sibTrans" cxnId="{4E3012D7-3606-46A6-99EC-CC6591F9F22B}">
      <dgm:prSet/>
      <dgm:spPr/>
      <dgm:t>
        <a:bodyPr/>
        <a:lstStyle/>
        <a:p>
          <a:endParaRPr lang="en-US"/>
        </a:p>
      </dgm:t>
    </dgm:pt>
    <dgm:pt modelId="{3EEE90DE-404E-4BBE-A676-6F36C013DDDA}">
      <dgm:prSet phldrT="[Text]"/>
      <dgm:spPr/>
      <dgm:t>
        <a:bodyPr/>
        <a:lstStyle/>
        <a:p>
          <a:r>
            <a:rPr lang="en-US" dirty="0"/>
            <a:t>Parent &amp; Family Engagement</a:t>
          </a:r>
        </a:p>
      </dgm:t>
    </dgm:pt>
    <dgm:pt modelId="{65360AC2-35FE-464F-ACA0-500E348E3EDF}" type="parTrans" cxnId="{F89EA21F-BDB1-4497-A083-586BB6A370B4}">
      <dgm:prSet/>
      <dgm:spPr/>
      <dgm:t>
        <a:bodyPr/>
        <a:lstStyle/>
        <a:p>
          <a:endParaRPr lang="en-US"/>
        </a:p>
      </dgm:t>
    </dgm:pt>
    <dgm:pt modelId="{47A94CBF-8284-44C2-A632-46AF35982597}" type="sibTrans" cxnId="{F89EA21F-BDB1-4497-A083-586BB6A370B4}">
      <dgm:prSet/>
      <dgm:spPr/>
      <dgm:t>
        <a:bodyPr/>
        <a:lstStyle/>
        <a:p>
          <a:endParaRPr lang="en-US"/>
        </a:p>
      </dgm:t>
    </dgm:pt>
    <dgm:pt modelId="{33D8A0D6-1F46-47C7-B315-DFE234B075D6}">
      <dgm:prSet phldrT="[Text]" custT="1"/>
      <dgm:spPr/>
      <dgm:t>
        <a:bodyPr/>
        <a:lstStyle/>
        <a:p>
          <a:r>
            <a:rPr lang="en-US" sz="1400" dirty="0"/>
            <a:t>Parent/ Guardian Training Menu</a:t>
          </a:r>
        </a:p>
      </dgm:t>
    </dgm:pt>
    <dgm:pt modelId="{DD5F8EB4-2275-49B0-BAC4-E110DFFB384D}" type="parTrans" cxnId="{4DF92E8E-FB6F-4172-9F81-E848FB55BA6F}">
      <dgm:prSet/>
      <dgm:spPr/>
      <dgm:t>
        <a:bodyPr/>
        <a:lstStyle/>
        <a:p>
          <a:endParaRPr lang="en-US"/>
        </a:p>
      </dgm:t>
    </dgm:pt>
    <dgm:pt modelId="{220A57E0-81A1-41AF-8B27-7A5CD9C3FA13}" type="sibTrans" cxnId="{4DF92E8E-FB6F-4172-9F81-E848FB55BA6F}">
      <dgm:prSet/>
      <dgm:spPr/>
      <dgm:t>
        <a:bodyPr/>
        <a:lstStyle/>
        <a:p>
          <a:endParaRPr lang="en-US"/>
        </a:p>
      </dgm:t>
    </dgm:pt>
    <dgm:pt modelId="{6FA79E0D-D224-4365-96C7-1FFD5099810E}">
      <dgm:prSet phldrT="[Text]" custT="1"/>
      <dgm:spPr/>
      <dgm:t>
        <a:bodyPr/>
        <a:lstStyle/>
        <a:p>
          <a:r>
            <a:rPr lang="en-US" sz="1400" dirty="0"/>
            <a:t>Family &amp; Youth Playbook (Plan)</a:t>
          </a:r>
        </a:p>
      </dgm:t>
    </dgm:pt>
    <dgm:pt modelId="{49934253-27F6-4B34-A66D-D1D90E4E64FE}" type="parTrans" cxnId="{F112F38F-D4AE-4F92-8847-71BEFDB0FF4D}">
      <dgm:prSet/>
      <dgm:spPr/>
      <dgm:t>
        <a:bodyPr/>
        <a:lstStyle/>
        <a:p>
          <a:endParaRPr lang="en-US"/>
        </a:p>
      </dgm:t>
    </dgm:pt>
    <dgm:pt modelId="{DEB29599-270B-499E-91AA-D946CF6D4A0B}" type="sibTrans" cxnId="{F112F38F-D4AE-4F92-8847-71BEFDB0FF4D}">
      <dgm:prSet/>
      <dgm:spPr/>
      <dgm:t>
        <a:bodyPr/>
        <a:lstStyle/>
        <a:p>
          <a:endParaRPr lang="en-US"/>
        </a:p>
      </dgm:t>
    </dgm:pt>
    <dgm:pt modelId="{DF7BEDE9-26A3-4A6E-AD9D-6C927D8D7046}">
      <dgm:prSet phldrT="[Text]" custT="1"/>
      <dgm:spPr/>
      <dgm:t>
        <a:bodyPr/>
        <a:lstStyle/>
        <a:p>
          <a:r>
            <a:rPr lang="en-US" sz="1400" dirty="0"/>
            <a:t>Family &amp; Youth Counseling Menu &amp; Supports</a:t>
          </a:r>
        </a:p>
      </dgm:t>
    </dgm:pt>
    <dgm:pt modelId="{C8CD8BCA-CE73-4983-8670-9993F4A7CBA3}" type="parTrans" cxnId="{A8C0E664-DE44-425D-9B91-7223352C209A}">
      <dgm:prSet/>
      <dgm:spPr/>
      <dgm:t>
        <a:bodyPr/>
        <a:lstStyle/>
        <a:p>
          <a:endParaRPr lang="en-US"/>
        </a:p>
      </dgm:t>
    </dgm:pt>
    <dgm:pt modelId="{6B33B642-EFDC-4782-BE1A-8365D8313519}" type="sibTrans" cxnId="{A8C0E664-DE44-425D-9B91-7223352C209A}">
      <dgm:prSet/>
      <dgm:spPr/>
      <dgm:t>
        <a:bodyPr/>
        <a:lstStyle/>
        <a:p>
          <a:endParaRPr lang="en-US"/>
        </a:p>
      </dgm:t>
    </dgm:pt>
    <dgm:pt modelId="{26A6E268-B6A6-415F-9CC6-9A9C5033135C}">
      <dgm:prSet custT="1"/>
      <dgm:spPr/>
      <dgm:t>
        <a:bodyPr/>
        <a:lstStyle/>
        <a:p>
          <a:r>
            <a:rPr lang="en-US" sz="1400" dirty="0"/>
            <a:t>Community Service Activities </a:t>
          </a:r>
        </a:p>
      </dgm:t>
    </dgm:pt>
    <dgm:pt modelId="{1137AB50-C7EF-410E-B625-1F4065A62798}" type="parTrans" cxnId="{04DEC27E-A84B-4D6D-BF05-6944C151835E}">
      <dgm:prSet/>
      <dgm:spPr/>
      <dgm:t>
        <a:bodyPr/>
        <a:lstStyle/>
        <a:p>
          <a:endParaRPr lang="en-US"/>
        </a:p>
      </dgm:t>
    </dgm:pt>
    <dgm:pt modelId="{424CDF5D-75AF-40AA-BCB6-1D534FEE06F5}" type="sibTrans" cxnId="{04DEC27E-A84B-4D6D-BF05-6944C151835E}">
      <dgm:prSet/>
      <dgm:spPr/>
      <dgm:t>
        <a:bodyPr/>
        <a:lstStyle/>
        <a:p>
          <a:endParaRPr lang="en-US"/>
        </a:p>
      </dgm:t>
    </dgm:pt>
    <dgm:pt modelId="{2B4FE190-B657-44DB-9F20-01DA0D1E7881}">
      <dgm:prSet phldrT="[Text]" custT="1"/>
      <dgm:spPr/>
      <dgm:t>
        <a:bodyPr/>
        <a:lstStyle/>
        <a:p>
          <a:r>
            <a:rPr lang="en-US" sz="1400" dirty="0"/>
            <a:t>Preferred Leisure Alternatives for Youth (PLAY) </a:t>
          </a:r>
        </a:p>
      </dgm:t>
    </dgm:pt>
    <dgm:pt modelId="{E989F5DC-2C4A-4914-B7CE-5CED4080CFF8}" type="parTrans" cxnId="{E29AD065-9497-422E-8A9A-14FC4B15E9F2}">
      <dgm:prSet/>
      <dgm:spPr/>
      <dgm:t>
        <a:bodyPr/>
        <a:lstStyle/>
        <a:p>
          <a:endParaRPr lang="en-US"/>
        </a:p>
      </dgm:t>
    </dgm:pt>
    <dgm:pt modelId="{EDBD9DAE-684F-41CE-B813-931CB9728299}" type="sibTrans" cxnId="{E29AD065-9497-422E-8A9A-14FC4B15E9F2}">
      <dgm:prSet/>
      <dgm:spPr/>
      <dgm:t>
        <a:bodyPr/>
        <a:lstStyle/>
        <a:p>
          <a:endParaRPr lang="en-US"/>
        </a:p>
      </dgm:t>
    </dgm:pt>
    <dgm:pt modelId="{B97AA5AE-16D0-4DCD-9054-985B4C293668}">
      <dgm:prSet phldrT="[Text]" custT="1"/>
      <dgm:spPr/>
      <dgm:t>
        <a:bodyPr/>
        <a:lstStyle/>
        <a:p>
          <a:r>
            <a:rPr lang="en-US" sz="1400" dirty="0"/>
            <a:t>Academic Supports, Tutoring,                     STEAM Training</a:t>
          </a:r>
        </a:p>
      </dgm:t>
    </dgm:pt>
    <dgm:pt modelId="{2DB70B51-B38F-4369-94E7-04657AB402A0}" type="parTrans" cxnId="{BBE50CA1-A9A5-48B4-BA2D-3E871EBEFA82}">
      <dgm:prSet/>
      <dgm:spPr/>
      <dgm:t>
        <a:bodyPr/>
        <a:lstStyle/>
        <a:p>
          <a:endParaRPr lang="en-US"/>
        </a:p>
      </dgm:t>
    </dgm:pt>
    <dgm:pt modelId="{205E6F46-1165-45F2-927E-19288B9A2864}" type="sibTrans" cxnId="{BBE50CA1-A9A5-48B4-BA2D-3E871EBEFA82}">
      <dgm:prSet/>
      <dgm:spPr/>
      <dgm:t>
        <a:bodyPr/>
        <a:lstStyle/>
        <a:p>
          <a:endParaRPr lang="en-US"/>
        </a:p>
      </dgm:t>
    </dgm:pt>
    <dgm:pt modelId="{67971819-F415-4513-A586-CA3075181126}">
      <dgm:prSet phldrT="[Text]" custT="1"/>
      <dgm:spPr/>
      <dgm:t>
        <a:bodyPr/>
        <a:lstStyle/>
        <a:p>
          <a:r>
            <a:rPr lang="en-US" sz="1400" dirty="0"/>
            <a:t>Life Skills </a:t>
          </a:r>
        </a:p>
      </dgm:t>
    </dgm:pt>
    <dgm:pt modelId="{6929F392-698B-48A3-AC72-CFA6AB36A2AA}" type="parTrans" cxnId="{2C65B1DC-C213-428A-B88A-85AF94B38E11}">
      <dgm:prSet/>
      <dgm:spPr/>
      <dgm:t>
        <a:bodyPr/>
        <a:lstStyle/>
        <a:p>
          <a:endParaRPr lang="en-US"/>
        </a:p>
      </dgm:t>
    </dgm:pt>
    <dgm:pt modelId="{339F5B75-0DB9-496B-9908-4F85ECA50D3D}" type="sibTrans" cxnId="{2C65B1DC-C213-428A-B88A-85AF94B38E11}">
      <dgm:prSet/>
      <dgm:spPr/>
      <dgm:t>
        <a:bodyPr/>
        <a:lstStyle/>
        <a:p>
          <a:endParaRPr lang="en-US"/>
        </a:p>
      </dgm:t>
    </dgm:pt>
    <dgm:pt modelId="{48156172-D780-434E-A28B-FC8CDFC16CF9}">
      <dgm:prSet phldrT="[Text]" custT="1"/>
      <dgm:spPr/>
      <dgm:t>
        <a:bodyPr/>
        <a:lstStyle/>
        <a:p>
          <a:r>
            <a:rPr lang="en-US" sz="1400" dirty="0"/>
            <a:t>Soft Skills</a:t>
          </a:r>
        </a:p>
      </dgm:t>
    </dgm:pt>
    <dgm:pt modelId="{5B8B28C8-8B7D-48A5-8BA7-A78EAC000A01}" type="parTrans" cxnId="{8B91166B-E23E-4FE9-AD89-7FC1CB4DD042}">
      <dgm:prSet/>
      <dgm:spPr/>
      <dgm:t>
        <a:bodyPr/>
        <a:lstStyle/>
        <a:p>
          <a:endParaRPr lang="en-US"/>
        </a:p>
      </dgm:t>
    </dgm:pt>
    <dgm:pt modelId="{E534AEC5-6361-4836-8F1D-99222F5E7F37}" type="sibTrans" cxnId="{8B91166B-E23E-4FE9-AD89-7FC1CB4DD042}">
      <dgm:prSet/>
      <dgm:spPr/>
      <dgm:t>
        <a:bodyPr/>
        <a:lstStyle/>
        <a:p>
          <a:endParaRPr lang="en-US"/>
        </a:p>
      </dgm:t>
    </dgm:pt>
    <dgm:pt modelId="{2ECF88E6-640F-4B43-A32B-3E743335A5C8}" type="pres">
      <dgm:prSet presAssocID="{CAF4AB2C-47A0-43E7-92F5-107A6F31A00C}" presName="theList" presStyleCnt="0">
        <dgm:presLayoutVars>
          <dgm:dir/>
          <dgm:animLvl val="lvl"/>
          <dgm:resizeHandles val="exact"/>
        </dgm:presLayoutVars>
      </dgm:prSet>
      <dgm:spPr/>
    </dgm:pt>
    <dgm:pt modelId="{6D1F0833-4AA9-4E9D-8D44-C066AC93C514}" type="pres">
      <dgm:prSet presAssocID="{835196D3-AB11-4798-98FF-773775AB41CA}" presName="compNode" presStyleCnt="0"/>
      <dgm:spPr/>
    </dgm:pt>
    <dgm:pt modelId="{6CC4B021-72FC-4ACE-8BB1-A3149DBDA56F}" type="pres">
      <dgm:prSet presAssocID="{835196D3-AB11-4798-98FF-773775AB41CA}" presName="aNode" presStyleLbl="bgShp" presStyleIdx="0" presStyleCnt="6"/>
      <dgm:spPr/>
    </dgm:pt>
    <dgm:pt modelId="{423DD688-2A40-476B-B707-A041EFBB7E24}" type="pres">
      <dgm:prSet presAssocID="{835196D3-AB11-4798-98FF-773775AB41CA}" presName="textNode" presStyleLbl="bgShp" presStyleIdx="0" presStyleCnt="6"/>
      <dgm:spPr/>
    </dgm:pt>
    <dgm:pt modelId="{B5F945BC-0EB2-40CD-BB2B-A899CD0ED3FB}" type="pres">
      <dgm:prSet presAssocID="{835196D3-AB11-4798-98FF-773775AB41CA}" presName="compChildNode" presStyleCnt="0"/>
      <dgm:spPr/>
    </dgm:pt>
    <dgm:pt modelId="{06AAF5AC-8544-452A-A264-D40200A494F1}" type="pres">
      <dgm:prSet presAssocID="{835196D3-AB11-4798-98FF-773775AB41CA}" presName="theInnerList" presStyleCnt="0"/>
      <dgm:spPr/>
    </dgm:pt>
    <dgm:pt modelId="{A1EE3BCB-0986-4524-9B47-197F3376B3E4}" type="pres">
      <dgm:prSet presAssocID="{31E8D64F-D320-430F-B71C-E75D243BF023}" presName="childNode" presStyleLbl="node1" presStyleIdx="0" presStyleCnt="22" custScaleX="105921" custScaleY="125714">
        <dgm:presLayoutVars>
          <dgm:bulletEnabled val="1"/>
        </dgm:presLayoutVars>
      </dgm:prSet>
      <dgm:spPr/>
    </dgm:pt>
    <dgm:pt modelId="{82266F6D-F21B-41B3-ABD3-96041EFD06C9}" type="pres">
      <dgm:prSet presAssocID="{31E8D64F-D320-430F-B71C-E75D243BF023}" presName="aSpace2" presStyleCnt="0"/>
      <dgm:spPr/>
    </dgm:pt>
    <dgm:pt modelId="{98130550-ED62-4835-AA6C-C94E6FFA039F}" type="pres">
      <dgm:prSet presAssocID="{EA66311D-6B09-43A0-A8E1-AAB1B3D1807A}" presName="childNode" presStyleLbl="node1" presStyleIdx="1" presStyleCnt="22">
        <dgm:presLayoutVars>
          <dgm:bulletEnabled val="1"/>
        </dgm:presLayoutVars>
      </dgm:prSet>
      <dgm:spPr/>
    </dgm:pt>
    <dgm:pt modelId="{B85495B0-1E28-4274-BB86-98B234DE9227}" type="pres">
      <dgm:prSet presAssocID="{EA66311D-6B09-43A0-A8E1-AAB1B3D1807A}" presName="aSpace2" presStyleCnt="0"/>
      <dgm:spPr/>
    </dgm:pt>
    <dgm:pt modelId="{16EA464F-5D30-4E91-B1AC-7A5B268FAAC6}" type="pres">
      <dgm:prSet presAssocID="{CF5995A5-52E0-4E77-B0A7-BD5E76F91D73}" presName="childNode" presStyleLbl="node1" presStyleIdx="2" presStyleCnt="22" custScaleY="120978">
        <dgm:presLayoutVars>
          <dgm:bulletEnabled val="1"/>
        </dgm:presLayoutVars>
      </dgm:prSet>
      <dgm:spPr/>
    </dgm:pt>
    <dgm:pt modelId="{9E72A364-114D-4FAC-97B5-01E426250C2D}" type="pres">
      <dgm:prSet presAssocID="{835196D3-AB11-4798-98FF-773775AB41CA}" presName="aSpace" presStyleCnt="0"/>
      <dgm:spPr/>
    </dgm:pt>
    <dgm:pt modelId="{91B4064D-4419-4E94-B5CC-F979DEAEF609}" type="pres">
      <dgm:prSet presAssocID="{56AE6A53-0169-4348-8C1E-0354B4508AC7}" presName="compNode" presStyleCnt="0"/>
      <dgm:spPr/>
    </dgm:pt>
    <dgm:pt modelId="{9199B8C4-7364-4CF0-8B15-743E87E2FAF0}" type="pres">
      <dgm:prSet presAssocID="{56AE6A53-0169-4348-8C1E-0354B4508AC7}" presName="aNode" presStyleLbl="bgShp" presStyleIdx="1" presStyleCnt="6"/>
      <dgm:spPr/>
    </dgm:pt>
    <dgm:pt modelId="{E651F3D9-5396-4C33-93EE-E797A468ED09}" type="pres">
      <dgm:prSet presAssocID="{56AE6A53-0169-4348-8C1E-0354B4508AC7}" presName="textNode" presStyleLbl="bgShp" presStyleIdx="1" presStyleCnt="6"/>
      <dgm:spPr/>
    </dgm:pt>
    <dgm:pt modelId="{3F39E7F5-B4E7-481B-BFA9-33B16590A314}" type="pres">
      <dgm:prSet presAssocID="{56AE6A53-0169-4348-8C1E-0354B4508AC7}" presName="compChildNode" presStyleCnt="0"/>
      <dgm:spPr/>
    </dgm:pt>
    <dgm:pt modelId="{61DFCD5A-D96B-4547-A604-6FF54E4983C1}" type="pres">
      <dgm:prSet presAssocID="{56AE6A53-0169-4348-8C1E-0354B4508AC7}" presName="theInnerList" presStyleCnt="0"/>
      <dgm:spPr/>
    </dgm:pt>
    <dgm:pt modelId="{A387F6EA-0548-4737-8DA3-2FD1B75A5DB5}" type="pres">
      <dgm:prSet presAssocID="{01391E0D-042D-4462-B94B-4F7EE869A35D}" presName="childNode" presStyleLbl="node1" presStyleIdx="3" presStyleCnt="22">
        <dgm:presLayoutVars>
          <dgm:bulletEnabled val="1"/>
        </dgm:presLayoutVars>
      </dgm:prSet>
      <dgm:spPr/>
    </dgm:pt>
    <dgm:pt modelId="{DEBDAB14-E289-4D2E-85B5-FBC8B500BFF9}" type="pres">
      <dgm:prSet presAssocID="{01391E0D-042D-4462-B94B-4F7EE869A35D}" presName="aSpace2" presStyleCnt="0"/>
      <dgm:spPr/>
    </dgm:pt>
    <dgm:pt modelId="{84217875-C8C5-4DCF-91A5-873315212B15}" type="pres">
      <dgm:prSet presAssocID="{B6A6D5B4-D24E-4135-A216-B8F565DA9FB3}" presName="childNode" presStyleLbl="node1" presStyleIdx="4" presStyleCnt="22">
        <dgm:presLayoutVars>
          <dgm:bulletEnabled val="1"/>
        </dgm:presLayoutVars>
      </dgm:prSet>
      <dgm:spPr/>
    </dgm:pt>
    <dgm:pt modelId="{1BB11D23-3FA8-490A-AFD5-0FF281838A72}" type="pres">
      <dgm:prSet presAssocID="{B6A6D5B4-D24E-4135-A216-B8F565DA9FB3}" presName="aSpace2" presStyleCnt="0"/>
      <dgm:spPr/>
    </dgm:pt>
    <dgm:pt modelId="{7D5F2230-6E8E-4890-8FDF-7BCAF91B0BBB}" type="pres">
      <dgm:prSet presAssocID="{155C872D-81FB-4E98-B084-90BFA88DFDBB}" presName="childNode" presStyleLbl="node1" presStyleIdx="5" presStyleCnt="22">
        <dgm:presLayoutVars>
          <dgm:bulletEnabled val="1"/>
        </dgm:presLayoutVars>
      </dgm:prSet>
      <dgm:spPr/>
    </dgm:pt>
    <dgm:pt modelId="{7DF3CBEE-49E7-4F17-BCE7-59BBCC8BE017}" type="pres">
      <dgm:prSet presAssocID="{56AE6A53-0169-4348-8C1E-0354B4508AC7}" presName="aSpace" presStyleCnt="0"/>
      <dgm:spPr/>
    </dgm:pt>
    <dgm:pt modelId="{736F7524-AC7F-4149-898B-C7922005A4B2}" type="pres">
      <dgm:prSet presAssocID="{2B5B869B-AB3E-442F-81AB-8D842DAC727F}" presName="compNode" presStyleCnt="0"/>
      <dgm:spPr/>
    </dgm:pt>
    <dgm:pt modelId="{33768226-CDA1-4964-A06A-D9A4543F0C3A}" type="pres">
      <dgm:prSet presAssocID="{2B5B869B-AB3E-442F-81AB-8D842DAC727F}" presName="aNode" presStyleLbl="bgShp" presStyleIdx="2" presStyleCnt="6"/>
      <dgm:spPr/>
    </dgm:pt>
    <dgm:pt modelId="{C4F2AC27-C17B-4C42-8467-5F0F1C4AEC10}" type="pres">
      <dgm:prSet presAssocID="{2B5B869B-AB3E-442F-81AB-8D842DAC727F}" presName="textNode" presStyleLbl="bgShp" presStyleIdx="2" presStyleCnt="6"/>
      <dgm:spPr/>
    </dgm:pt>
    <dgm:pt modelId="{59ABB348-36FA-4AF2-9F5B-62CDFAC2B1D5}" type="pres">
      <dgm:prSet presAssocID="{2B5B869B-AB3E-442F-81AB-8D842DAC727F}" presName="compChildNode" presStyleCnt="0"/>
      <dgm:spPr/>
    </dgm:pt>
    <dgm:pt modelId="{64286A65-B2DE-49FE-BD99-F47484588727}" type="pres">
      <dgm:prSet presAssocID="{2B5B869B-AB3E-442F-81AB-8D842DAC727F}" presName="theInnerList" presStyleCnt="0"/>
      <dgm:spPr/>
    </dgm:pt>
    <dgm:pt modelId="{0917D21C-FCB6-48E7-9833-6F7D1FE93781}" type="pres">
      <dgm:prSet presAssocID="{397488C9-6153-49AC-9D0D-C8EC1CEC2DC9}" presName="childNode" presStyleLbl="node1" presStyleIdx="6" presStyleCnt="22" custScaleY="110872">
        <dgm:presLayoutVars>
          <dgm:bulletEnabled val="1"/>
        </dgm:presLayoutVars>
      </dgm:prSet>
      <dgm:spPr/>
    </dgm:pt>
    <dgm:pt modelId="{1AB3B11A-8C74-4B99-BB55-94146F5A905A}" type="pres">
      <dgm:prSet presAssocID="{397488C9-6153-49AC-9D0D-C8EC1CEC2DC9}" presName="aSpace2" presStyleCnt="0"/>
      <dgm:spPr/>
    </dgm:pt>
    <dgm:pt modelId="{929BA0EA-D39E-4B50-9F64-02692A301C74}" type="pres">
      <dgm:prSet presAssocID="{2B4FE190-B657-44DB-9F20-01DA0D1E7881}" presName="childNode" presStyleLbl="node1" presStyleIdx="7" presStyleCnt="22" custScaleY="110872">
        <dgm:presLayoutVars>
          <dgm:bulletEnabled val="1"/>
        </dgm:presLayoutVars>
      </dgm:prSet>
      <dgm:spPr/>
    </dgm:pt>
    <dgm:pt modelId="{DF156C04-EDD9-46A6-918C-BE8CB78BB8C3}" type="pres">
      <dgm:prSet presAssocID="{2B4FE190-B657-44DB-9F20-01DA0D1E7881}" presName="aSpace2" presStyleCnt="0"/>
      <dgm:spPr/>
    </dgm:pt>
    <dgm:pt modelId="{1B50EE07-E1A4-4BE4-8A9B-537C85B53E25}" type="pres">
      <dgm:prSet presAssocID="{26A6E268-B6A6-415F-9CC6-9A9C5033135C}" presName="childNode" presStyleLbl="node1" presStyleIdx="8" presStyleCnt="22">
        <dgm:presLayoutVars>
          <dgm:bulletEnabled val="1"/>
        </dgm:presLayoutVars>
      </dgm:prSet>
      <dgm:spPr/>
    </dgm:pt>
    <dgm:pt modelId="{6056E43D-E898-4FAF-8430-C44A083F64BE}" type="pres">
      <dgm:prSet presAssocID="{26A6E268-B6A6-415F-9CC6-9A9C5033135C}" presName="aSpace2" presStyleCnt="0"/>
      <dgm:spPr/>
    </dgm:pt>
    <dgm:pt modelId="{A46D6307-1B55-4770-8880-C9774E8A4166}" type="pres">
      <dgm:prSet presAssocID="{0E9055E8-A5CC-44C4-B909-7F0A8515F716}" presName="childNode" presStyleLbl="node1" presStyleIdx="9" presStyleCnt="22">
        <dgm:presLayoutVars>
          <dgm:bulletEnabled val="1"/>
        </dgm:presLayoutVars>
      </dgm:prSet>
      <dgm:spPr/>
    </dgm:pt>
    <dgm:pt modelId="{0BB052EC-9A90-452D-9164-66E578194957}" type="pres">
      <dgm:prSet presAssocID="{2B5B869B-AB3E-442F-81AB-8D842DAC727F}" presName="aSpace" presStyleCnt="0"/>
      <dgm:spPr/>
    </dgm:pt>
    <dgm:pt modelId="{7E12F471-5195-4C64-BA4C-FA4D49B6CC5B}" type="pres">
      <dgm:prSet presAssocID="{3AA41792-BD38-49C7-BCEA-0B8C00A9931F}" presName="compNode" presStyleCnt="0"/>
      <dgm:spPr/>
    </dgm:pt>
    <dgm:pt modelId="{A53070BD-9DA1-4322-AD61-3520FF5CFC22}" type="pres">
      <dgm:prSet presAssocID="{3AA41792-BD38-49C7-BCEA-0B8C00A9931F}" presName="aNode" presStyleLbl="bgShp" presStyleIdx="3" presStyleCnt="6"/>
      <dgm:spPr/>
    </dgm:pt>
    <dgm:pt modelId="{B1688B47-0B75-464C-B991-5DF1887676AA}" type="pres">
      <dgm:prSet presAssocID="{3AA41792-BD38-49C7-BCEA-0B8C00A9931F}" presName="textNode" presStyleLbl="bgShp" presStyleIdx="3" presStyleCnt="6"/>
      <dgm:spPr/>
    </dgm:pt>
    <dgm:pt modelId="{EED6590C-47DE-4E4B-AED9-CDABDA92A97A}" type="pres">
      <dgm:prSet presAssocID="{3AA41792-BD38-49C7-BCEA-0B8C00A9931F}" presName="compChildNode" presStyleCnt="0"/>
      <dgm:spPr/>
    </dgm:pt>
    <dgm:pt modelId="{09DF0E90-E9C0-417B-BB19-6B4ECD919416}" type="pres">
      <dgm:prSet presAssocID="{3AA41792-BD38-49C7-BCEA-0B8C00A9931F}" presName="theInnerList" presStyleCnt="0"/>
      <dgm:spPr/>
    </dgm:pt>
    <dgm:pt modelId="{C698EA16-38F0-4F92-9171-C02FB581912C}" type="pres">
      <dgm:prSet presAssocID="{22130AD1-0F78-44BF-A622-2512B5F9BFF6}" presName="childNode" presStyleLbl="node1" presStyleIdx="10" presStyleCnt="22" custScaleX="107620" custScaleY="672716">
        <dgm:presLayoutVars>
          <dgm:bulletEnabled val="1"/>
        </dgm:presLayoutVars>
      </dgm:prSet>
      <dgm:spPr/>
    </dgm:pt>
    <dgm:pt modelId="{AAB07B30-196D-419B-B501-799C0CB81713}" type="pres">
      <dgm:prSet presAssocID="{22130AD1-0F78-44BF-A622-2512B5F9BFF6}" presName="aSpace2" presStyleCnt="0"/>
      <dgm:spPr/>
    </dgm:pt>
    <dgm:pt modelId="{3AA6D15F-6869-4726-9CD6-53A643A71F12}" type="pres">
      <dgm:prSet presAssocID="{8E1D1C77-6E37-4BD8-BF32-093C914CC4B8}" presName="childNode" presStyleLbl="node1" presStyleIdx="11" presStyleCnt="22" custScaleX="107620" custScaleY="442925">
        <dgm:presLayoutVars>
          <dgm:bulletEnabled val="1"/>
        </dgm:presLayoutVars>
      </dgm:prSet>
      <dgm:spPr/>
    </dgm:pt>
    <dgm:pt modelId="{50666963-A899-47EE-B642-E8DB8A3367E4}" type="pres">
      <dgm:prSet presAssocID="{8E1D1C77-6E37-4BD8-BF32-093C914CC4B8}" presName="aSpace2" presStyleCnt="0"/>
      <dgm:spPr/>
    </dgm:pt>
    <dgm:pt modelId="{FEFA8269-856E-454A-B06A-39F2F21D8C48}" type="pres">
      <dgm:prSet presAssocID="{B97AA5AE-16D0-4DCD-9054-985B4C293668}" presName="childNode" presStyleLbl="node1" presStyleIdx="12" presStyleCnt="22" custScaleX="107391" custScaleY="513786">
        <dgm:presLayoutVars>
          <dgm:bulletEnabled val="1"/>
        </dgm:presLayoutVars>
      </dgm:prSet>
      <dgm:spPr/>
    </dgm:pt>
    <dgm:pt modelId="{1FCC483E-3209-4DFD-AA1E-32D98FAF7835}" type="pres">
      <dgm:prSet presAssocID="{B97AA5AE-16D0-4DCD-9054-985B4C293668}" presName="aSpace2" presStyleCnt="0"/>
      <dgm:spPr/>
    </dgm:pt>
    <dgm:pt modelId="{56902FB0-9A46-4B05-9387-DF8A74D604C6}" type="pres">
      <dgm:prSet presAssocID="{5FA959E1-C759-4FBE-A356-A1BE790F3783}" presName="childNode" presStyleLbl="node1" presStyleIdx="13" presStyleCnt="22" custScaleX="107391" custScaleY="446185">
        <dgm:presLayoutVars>
          <dgm:bulletEnabled val="1"/>
        </dgm:presLayoutVars>
      </dgm:prSet>
      <dgm:spPr/>
    </dgm:pt>
    <dgm:pt modelId="{467587A6-F5E5-4541-BFBF-DF20D53E7F92}" type="pres">
      <dgm:prSet presAssocID="{3AA41792-BD38-49C7-BCEA-0B8C00A9931F}" presName="aSpace" presStyleCnt="0"/>
      <dgm:spPr/>
    </dgm:pt>
    <dgm:pt modelId="{AF746A4D-8502-4766-B550-B386889B63EE}" type="pres">
      <dgm:prSet presAssocID="{9164F643-4D67-47A7-91EF-42096C7AEF00}" presName="compNode" presStyleCnt="0"/>
      <dgm:spPr/>
    </dgm:pt>
    <dgm:pt modelId="{5BFB6B9D-DE95-48B4-8B57-EE390FF84EE9}" type="pres">
      <dgm:prSet presAssocID="{9164F643-4D67-47A7-91EF-42096C7AEF00}" presName="aNode" presStyleLbl="bgShp" presStyleIdx="4" presStyleCnt="6"/>
      <dgm:spPr/>
    </dgm:pt>
    <dgm:pt modelId="{754AA1B2-301D-4300-BCD6-F4B414637435}" type="pres">
      <dgm:prSet presAssocID="{9164F643-4D67-47A7-91EF-42096C7AEF00}" presName="textNode" presStyleLbl="bgShp" presStyleIdx="4" presStyleCnt="6"/>
      <dgm:spPr/>
    </dgm:pt>
    <dgm:pt modelId="{CE41BF97-9E5D-4586-BD05-72AE69876DE4}" type="pres">
      <dgm:prSet presAssocID="{9164F643-4D67-47A7-91EF-42096C7AEF00}" presName="compChildNode" presStyleCnt="0"/>
      <dgm:spPr/>
    </dgm:pt>
    <dgm:pt modelId="{06D2213B-CBA3-4FB9-BA39-B94A8301709E}" type="pres">
      <dgm:prSet presAssocID="{9164F643-4D67-47A7-91EF-42096C7AEF00}" presName="theInnerList" presStyleCnt="0"/>
      <dgm:spPr/>
    </dgm:pt>
    <dgm:pt modelId="{E21D94E2-6278-4CF9-B879-D5D68A80F41D}" type="pres">
      <dgm:prSet presAssocID="{F6F07223-CB15-4CA3-AD53-70E16BF05FEC}" presName="childNode" presStyleLbl="node1" presStyleIdx="14" presStyleCnt="22">
        <dgm:presLayoutVars>
          <dgm:bulletEnabled val="1"/>
        </dgm:presLayoutVars>
      </dgm:prSet>
      <dgm:spPr/>
    </dgm:pt>
    <dgm:pt modelId="{D1816F14-ABCF-46F4-8978-333EE483F7C8}" type="pres">
      <dgm:prSet presAssocID="{F6F07223-CB15-4CA3-AD53-70E16BF05FEC}" presName="aSpace2" presStyleCnt="0"/>
      <dgm:spPr/>
    </dgm:pt>
    <dgm:pt modelId="{B1791A06-9F8D-4A3D-84ED-EF3ED1500D88}" type="pres">
      <dgm:prSet presAssocID="{CFDC7A2F-27F8-44C1-817C-CDE6FE3E80A3}" presName="childNode" presStyleLbl="node1" presStyleIdx="15" presStyleCnt="22">
        <dgm:presLayoutVars>
          <dgm:bulletEnabled val="1"/>
        </dgm:presLayoutVars>
      </dgm:prSet>
      <dgm:spPr/>
    </dgm:pt>
    <dgm:pt modelId="{D6922541-76E1-49EB-8C06-9A6DFDE3C7BA}" type="pres">
      <dgm:prSet presAssocID="{CFDC7A2F-27F8-44C1-817C-CDE6FE3E80A3}" presName="aSpace2" presStyleCnt="0"/>
      <dgm:spPr/>
    </dgm:pt>
    <dgm:pt modelId="{4DEC9959-AF39-4308-B22C-DE16A881FD2D}" type="pres">
      <dgm:prSet presAssocID="{67971819-F415-4513-A586-CA3075181126}" presName="childNode" presStyleLbl="node1" presStyleIdx="16" presStyleCnt="22">
        <dgm:presLayoutVars>
          <dgm:bulletEnabled val="1"/>
        </dgm:presLayoutVars>
      </dgm:prSet>
      <dgm:spPr/>
    </dgm:pt>
    <dgm:pt modelId="{76BDF94C-FF43-4A56-8C76-7AF7C78B2846}" type="pres">
      <dgm:prSet presAssocID="{67971819-F415-4513-A586-CA3075181126}" presName="aSpace2" presStyleCnt="0"/>
      <dgm:spPr/>
    </dgm:pt>
    <dgm:pt modelId="{4890AB88-C118-4564-81FA-5953BBFC9A39}" type="pres">
      <dgm:prSet presAssocID="{48156172-D780-434E-A28B-FC8CDFC16CF9}" presName="childNode" presStyleLbl="node1" presStyleIdx="17" presStyleCnt="22">
        <dgm:presLayoutVars>
          <dgm:bulletEnabled val="1"/>
        </dgm:presLayoutVars>
      </dgm:prSet>
      <dgm:spPr/>
    </dgm:pt>
    <dgm:pt modelId="{288A9CD0-FD6F-41DC-AC2A-A9F1085939BF}" type="pres">
      <dgm:prSet presAssocID="{48156172-D780-434E-A28B-FC8CDFC16CF9}" presName="aSpace2" presStyleCnt="0"/>
      <dgm:spPr/>
    </dgm:pt>
    <dgm:pt modelId="{E2411F89-E1B8-4C1B-8920-92AE0213F520}" type="pres">
      <dgm:prSet presAssocID="{6F16EC4D-DEAD-4F19-B462-7E3C028CE6AB}" presName="childNode" presStyleLbl="node1" presStyleIdx="18" presStyleCnt="22" custScaleY="198639">
        <dgm:presLayoutVars>
          <dgm:bulletEnabled val="1"/>
        </dgm:presLayoutVars>
      </dgm:prSet>
      <dgm:spPr/>
    </dgm:pt>
    <dgm:pt modelId="{CD0A9228-D7F2-4EA3-8114-F19EE4F9A852}" type="pres">
      <dgm:prSet presAssocID="{9164F643-4D67-47A7-91EF-42096C7AEF00}" presName="aSpace" presStyleCnt="0"/>
      <dgm:spPr/>
    </dgm:pt>
    <dgm:pt modelId="{2D440320-C971-41F0-AEE9-56C74816BB6E}" type="pres">
      <dgm:prSet presAssocID="{3EEE90DE-404E-4BBE-A676-6F36C013DDDA}" presName="compNode" presStyleCnt="0"/>
      <dgm:spPr/>
    </dgm:pt>
    <dgm:pt modelId="{3760A3A8-2A01-4AD2-BC20-3BABF003B23D}" type="pres">
      <dgm:prSet presAssocID="{3EEE90DE-404E-4BBE-A676-6F36C013DDDA}" presName="aNode" presStyleLbl="bgShp" presStyleIdx="5" presStyleCnt="6"/>
      <dgm:spPr/>
    </dgm:pt>
    <dgm:pt modelId="{9822C830-9FC7-42A1-B59A-A6E523B51CCD}" type="pres">
      <dgm:prSet presAssocID="{3EEE90DE-404E-4BBE-A676-6F36C013DDDA}" presName="textNode" presStyleLbl="bgShp" presStyleIdx="5" presStyleCnt="6"/>
      <dgm:spPr/>
    </dgm:pt>
    <dgm:pt modelId="{83AC3A05-4E81-4F50-9A79-C340DB3E7BA1}" type="pres">
      <dgm:prSet presAssocID="{3EEE90DE-404E-4BBE-A676-6F36C013DDDA}" presName="compChildNode" presStyleCnt="0"/>
      <dgm:spPr/>
    </dgm:pt>
    <dgm:pt modelId="{E48AF579-FD32-474A-A3B3-A537C3D10231}" type="pres">
      <dgm:prSet presAssocID="{3EEE90DE-404E-4BBE-A676-6F36C013DDDA}" presName="theInnerList" presStyleCnt="0"/>
      <dgm:spPr/>
    </dgm:pt>
    <dgm:pt modelId="{7211D5B9-8274-4578-83AC-3FE47AB99971}" type="pres">
      <dgm:prSet presAssocID="{33D8A0D6-1F46-47C7-B315-DFE234B075D6}" presName="childNode" presStyleLbl="node1" presStyleIdx="19" presStyleCnt="22">
        <dgm:presLayoutVars>
          <dgm:bulletEnabled val="1"/>
        </dgm:presLayoutVars>
      </dgm:prSet>
      <dgm:spPr/>
    </dgm:pt>
    <dgm:pt modelId="{986A3599-BAB9-4656-8AD3-FF41BBB15E6A}" type="pres">
      <dgm:prSet presAssocID="{33D8A0D6-1F46-47C7-B315-DFE234B075D6}" presName="aSpace2" presStyleCnt="0"/>
      <dgm:spPr/>
    </dgm:pt>
    <dgm:pt modelId="{DDBE0B2E-3FB8-4179-92F5-EE39ADF93533}" type="pres">
      <dgm:prSet presAssocID="{6FA79E0D-D224-4365-96C7-1FFD5099810E}" presName="childNode" presStyleLbl="node1" presStyleIdx="20" presStyleCnt="22">
        <dgm:presLayoutVars>
          <dgm:bulletEnabled val="1"/>
        </dgm:presLayoutVars>
      </dgm:prSet>
      <dgm:spPr/>
    </dgm:pt>
    <dgm:pt modelId="{71E1392D-F002-423A-BEFD-348271745F62}" type="pres">
      <dgm:prSet presAssocID="{6FA79E0D-D224-4365-96C7-1FFD5099810E}" presName="aSpace2" presStyleCnt="0"/>
      <dgm:spPr/>
    </dgm:pt>
    <dgm:pt modelId="{E9E3B4F1-FF7E-4451-874A-E9A45479498B}" type="pres">
      <dgm:prSet presAssocID="{DF7BEDE9-26A3-4A6E-AD9D-6C927D8D7046}" presName="childNode" presStyleLbl="node1" presStyleIdx="21" presStyleCnt="22">
        <dgm:presLayoutVars>
          <dgm:bulletEnabled val="1"/>
        </dgm:presLayoutVars>
      </dgm:prSet>
      <dgm:spPr/>
    </dgm:pt>
  </dgm:ptLst>
  <dgm:cxnLst>
    <dgm:cxn modelId="{5057C103-1ADE-4595-9E1A-058E55F957FC}" type="presOf" srcId="{0E9055E8-A5CC-44C4-B909-7F0A8515F716}" destId="{A46D6307-1B55-4770-8880-C9774E8A4166}" srcOrd="0" destOrd="0" presId="urn:microsoft.com/office/officeart/2005/8/layout/lProcess2"/>
    <dgm:cxn modelId="{26B10507-C8C2-4CA8-B28E-D06024F14AC2}" srcId="{CAF4AB2C-47A0-43E7-92F5-107A6F31A00C}" destId="{9164F643-4D67-47A7-91EF-42096C7AEF00}" srcOrd="4" destOrd="0" parTransId="{6D78C7AB-35FE-47FC-8982-FE09EFE41268}" sibTransId="{4DFB322E-6525-46A0-B0F9-847B5106EB86}"/>
    <dgm:cxn modelId="{25067E08-DFBD-4888-A989-5A12AA6F9E8C}" type="presOf" srcId="{3AA41792-BD38-49C7-BCEA-0B8C00A9931F}" destId="{A53070BD-9DA1-4322-AD61-3520FF5CFC22}" srcOrd="0" destOrd="0" presId="urn:microsoft.com/office/officeart/2005/8/layout/lProcess2"/>
    <dgm:cxn modelId="{083DF108-31AE-482A-A306-2E253E156F1D}" type="presOf" srcId="{2B5B869B-AB3E-442F-81AB-8D842DAC727F}" destId="{C4F2AC27-C17B-4C42-8467-5F0F1C4AEC10}" srcOrd="1" destOrd="0" presId="urn:microsoft.com/office/officeart/2005/8/layout/lProcess2"/>
    <dgm:cxn modelId="{1C8FEA15-3980-4423-A30F-862D87B53127}" srcId="{56AE6A53-0169-4348-8C1E-0354B4508AC7}" destId="{01391E0D-042D-4462-B94B-4F7EE869A35D}" srcOrd="0" destOrd="0" parTransId="{A3DA1958-B582-4AAC-8C2B-F73CD863888E}" sibTransId="{EAB1E1FF-09D7-4731-8F1D-E1C14DB30496}"/>
    <dgm:cxn modelId="{E6CBAC16-11F8-4CCA-A508-5D1D5846FDB3}" srcId="{835196D3-AB11-4798-98FF-773775AB41CA}" destId="{31E8D64F-D320-430F-B71C-E75D243BF023}" srcOrd="0" destOrd="0" parTransId="{060FB482-2AC5-4E0C-A15D-A150F281CE55}" sibTransId="{FBFFC9E3-2C58-41FE-9F36-F3E0B6CAEB06}"/>
    <dgm:cxn modelId="{6A2FF717-A364-438C-8D78-16C3A8190535}" srcId="{835196D3-AB11-4798-98FF-773775AB41CA}" destId="{CF5995A5-52E0-4E77-B0A7-BD5E76F91D73}" srcOrd="2" destOrd="0" parTransId="{34CF27D9-92FE-4D34-9044-99C013A696D6}" sibTransId="{BB5BD60A-FCBE-476D-8230-C68EE802A5C8}"/>
    <dgm:cxn modelId="{F89EA21F-BDB1-4497-A083-586BB6A370B4}" srcId="{CAF4AB2C-47A0-43E7-92F5-107A6F31A00C}" destId="{3EEE90DE-404E-4BBE-A676-6F36C013DDDA}" srcOrd="5" destOrd="0" parTransId="{65360AC2-35FE-464F-ACA0-500E348E3EDF}" sibTransId="{47A94CBF-8284-44C2-A632-46AF35982597}"/>
    <dgm:cxn modelId="{4652B120-6AF4-4522-A9F4-E351F68C2E32}" srcId="{CAF4AB2C-47A0-43E7-92F5-107A6F31A00C}" destId="{2B5B869B-AB3E-442F-81AB-8D842DAC727F}" srcOrd="2" destOrd="0" parTransId="{03833BFD-B9C4-41CA-B695-CFFC0B9C2568}" sibTransId="{FB0026E2-5AA8-4D3B-B40A-E53276EA9312}"/>
    <dgm:cxn modelId="{D2CFE820-8393-4F49-834A-7C0BBB7A2E52}" type="presOf" srcId="{56AE6A53-0169-4348-8C1E-0354B4508AC7}" destId="{E651F3D9-5396-4C33-93EE-E797A468ED09}" srcOrd="1" destOrd="0" presId="urn:microsoft.com/office/officeart/2005/8/layout/lProcess2"/>
    <dgm:cxn modelId="{821E1621-EC2E-4801-B44F-C6DE779E5588}" type="presOf" srcId="{B6A6D5B4-D24E-4135-A216-B8F565DA9FB3}" destId="{84217875-C8C5-4DCF-91A5-873315212B15}" srcOrd="0" destOrd="0" presId="urn:microsoft.com/office/officeart/2005/8/layout/lProcess2"/>
    <dgm:cxn modelId="{AA7C692A-08E3-4175-AD1E-1D0D03810287}" type="presOf" srcId="{3EEE90DE-404E-4BBE-A676-6F36C013DDDA}" destId="{3760A3A8-2A01-4AD2-BC20-3BABF003B23D}" srcOrd="0" destOrd="0" presId="urn:microsoft.com/office/officeart/2005/8/layout/lProcess2"/>
    <dgm:cxn modelId="{31A19832-0991-46ED-910B-C34B4FCC6E02}" type="presOf" srcId="{56AE6A53-0169-4348-8C1E-0354B4508AC7}" destId="{9199B8C4-7364-4CF0-8B15-743E87E2FAF0}" srcOrd="0" destOrd="0" presId="urn:microsoft.com/office/officeart/2005/8/layout/lProcess2"/>
    <dgm:cxn modelId="{45185B5D-0C70-453D-8430-074B0B025E56}" srcId="{2B5B869B-AB3E-442F-81AB-8D842DAC727F}" destId="{0E9055E8-A5CC-44C4-B909-7F0A8515F716}" srcOrd="3" destOrd="0" parTransId="{6E584329-4F4C-40FD-AC15-051F8BEF0F3E}" sibTransId="{23DE98D4-2AB0-414D-9F0A-3B7D4E2C59AC}"/>
    <dgm:cxn modelId="{89E88C5F-26AB-4445-99AC-89B010B42713}" type="presOf" srcId="{CFDC7A2F-27F8-44C1-817C-CDE6FE3E80A3}" destId="{B1791A06-9F8D-4A3D-84ED-EF3ED1500D88}" srcOrd="0" destOrd="0" presId="urn:microsoft.com/office/officeart/2005/8/layout/lProcess2"/>
    <dgm:cxn modelId="{A08A6861-6530-4D29-BC42-C4090BC97CDE}" type="presOf" srcId="{DF7BEDE9-26A3-4A6E-AD9D-6C927D8D7046}" destId="{E9E3B4F1-FF7E-4451-874A-E9A45479498B}" srcOrd="0" destOrd="0" presId="urn:microsoft.com/office/officeart/2005/8/layout/lProcess2"/>
    <dgm:cxn modelId="{4FDDC641-F7E0-470D-8B73-235630910F2C}" type="presOf" srcId="{8E1D1C77-6E37-4BD8-BF32-093C914CC4B8}" destId="{3AA6D15F-6869-4726-9CD6-53A643A71F12}" srcOrd="0" destOrd="0" presId="urn:microsoft.com/office/officeart/2005/8/layout/lProcess2"/>
    <dgm:cxn modelId="{0C7F2442-DDE2-47F0-BB4A-A9B29B773C38}" srcId="{56AE6A53-0169-4348-8C1E-0354B4508AC7}" destId="{B6A6D5B4-D24E-4135-A216-B8F565DA9FB3}" srcOrd="1" destOrd="0" parTransId="{F75A0C06-BBEC-4FEB-94F6-8BFE5F76EE32}" sibTransId="{7A5977B2-0E79-4467-B8A6-115886F0BED8}"/>
    <dgm:cxn modelId="{A8C0E664-DE44-425D-9B91-7223352C209A}" srcId="{3EEE90DE-404E-4BBE-A676-6F36C013DDDA}" destId="{DF7BEDE9-26A3-4A6E-AD9D-6C927D8D7046}" srcOrd="2" destOrd="0" parTransId="{C8CD8BCA-CE73-4983-8670-9993F4A7CBA3}" sibTransId="{6B33B642-EFDC-4782-BE1A-8365D8313519}"/>
    <dgm:cxn modelId="{E29AD065-9497-422E-8A9A-14FC4B15E9F2}" srcId="{2B5B869B-AB3E-442F-81AB-8D842DAC727F}" destId="{2B4FE190-B657-44DB-9F20-01DA0D1E7881}" srcOrd="1" destOrd="0" parTransId="{E989F5DC-2C4A-4914-B7CE-5CED4080CFF8}" sibTransId="{EDBD9DAE-684F-41CE-B813-931CB9728299}"/>
    <dgm:cxn modelId="{C0F1E747-1753-44F1-83FA-CCD4F0A29618}" type="presOf" srcId="{CAF4AB2C-47A0-43E7-92F5-107A6F31A00C}" destId="{2ECF88E6-640F-4B43-A32B-3E743335A5C8}" srcOrd="0" destOrd="0" presId="urn:microsoft.com/office/officeart/2005/8/layout/lProcess2"/>
    <dgm:cxn modelId="{8B91166B-E23E-4FE9-AD89-7FC1CB4DD042}" srcId="{9164F643-4D67-47A7-91EF-42096C7AEF00}" destId="{48156172-D780-434E-A28B-FC8CDFC16CF9}" srcOrd="3" destOrd="0" parTransId="{5B8B28C8-8B7D-48A5-8BA7-A78EAC000A01}" sibTransId="{E534AEC5-6361-4836-8F1D-99222F5E7F37}"/>
    <dgm:cxn modelId="{A55CDF6B-3702-45BB-807E-688AF12E07D7}" srcId="{3AA41792-BD38-49C7-BCEA-0B8C00A9931F}" destId="{22130AD1-0F78-44BF-A622-2512B5F9BFF6}" srcOrd="0" destOrd="0" parTransId="{380ED87E-1CB8-4CE8-A23C-AD21ABA04DA5}" sibTransId="{715D8073-6C5C-4699-A027-8660F661FAFB}"/>
    <dgm:cxn modelId="{C743676C-F737-4C82-9F1A-3601D3F16EFF}" type="presOf" srcId="{835196D3-AB11-4798-98FF-773775AB41CA}" destId="{6CC4B021-72FC-4ACE-8BB1-A3149DBDA56F}" srcOrd="0" destOrd="0" presId="urn:microsoft.com/office/officeart/2005/8/layout/lProcess2"/>
    <dgm:cxn modelId="{BDDBCC4D-D0AB-40F1-9104-950814993BC6}" type="presOf" srcId="{31E8D64F-D320-430F-B71C-E75D243BF023}" destId="{A1EE3BCB-0986-4524-9B47-197F3376B3E4}" srcOrd="0" destOrd="0" presId="urn:microsoft.com/office/officeart/2005/8/layout/lProcess2"/>
    <dgm:cxn modelId="{F59B274E-54FD-4A86-82B3-C35450FFEB6E}" srcId="{835196D3-AB11-4798-98FF-773775AB41CA}" destId="{EA66311D-6B09-43A0-A8E1-AAB1B3D1807A}" srcOrd="1" destOrd="0" parTransId="{B10AC666-E870-425A-90C0-5BA71B987E7F}" sibTransId="{7F4CA56D-547A-4891-A885-F25E4A27DF41}"/>
    <dgm:cxn modelId="{A379E251-269C-47D8-9F81-B17E80D4F362}" srcId="{9164F643-4D67-47A7-91EF-42096C7AEF00}" destId="{CFDC7A2F-27F8-44C1-817C-CDE6FE3E80A3}" srcOrd="1" destOrd="0" parTransId="{EABFBA64-E8F7-4B71-9062-7B5AA8E55060}" sibTransId="{9C42598C-82DC-43A8-B78B-9060A115114F}"/>
    <dgm:cxn modelId="{1CE76374-6C8E-46AD-B811-B7D02445614E}" type="presOf" srcId="{9164F643-4D67-47A7-91EF-42096C7AEF00}" destId="{754AA1B2-301D-4300-BCD6-F4B414637435}" srcOrd="1" destOrd="0" presId="urn:microsoft.com/office/officeart/2005/8/layout/lProcess2"/>
    <dgm:cxn modelId="{97EEC978-1193-4310-9ECD-D349B8E57A45}" type="presOf" srcId="{EA66311D-6B09-43A0-A8E1-AAB1B3D1807A}" destId="{98130550-ED62-4835-AA6C-C94E6FFA039F}" srcOrd="0" destOrd="0" presId="urn:microsoft.com/office/officeart/2005/8/layout/lProcess2"/>
    <dgm:cxn modelId="{04DEC27E-A84B-4D6D-BF05-6944C151835E}" srcId="{2B5B869B-AB3E-442F-81AB-8D842DAC727F}" destId="{26A6E268-B6A6-415F-9CC6-9A9C5033135C}" srcOrd="2" destOrd="0" parTransId="{1137AB50-C7EF-410E-B625-1F4065A62798}" sibTransId="{424CDF5D-75AF-40AA-BCB6-1D534FEE06F5}"/>
    <dgm:cxn modelId="{5FDEF47E-B050-49F3-9A5A-4AA6EE172D2D}" type="presOf" srcId="{33D8A0D6-1F46-47C7-B315-DFE234B075D6}" destId="{7211D5B9-8274-4578-83AC-3FE47AB99971}" srcOrd="0" destOrd="0" presId="urn:microsoft.com/office/officeart/2005/8/layout/lProcess2"/>
    <dgm:cxn modelId="{330F0685-146C-47E0-A953-E43481AFE69D}" type="presOf" srcId="{5FA959E1-C759-4FBE-A356-A1BE790F3783}" destId="{56902FB0-9A46-4B05-9387-DF8A74D604C6}" srcOrd="0" destOrd="0" presId="urn:microsoft.com/office/officeart/2005/8/layout/lProcess2"/>
    <dgm:cxn modelId="{F853038C-10B3-493A-A8B1-E46B82B14291}" srcId="{CAF4AB2C-47A0-43E7-92F5-107A6F31A00C}" destId="{56AE6A53-0169-4348-8C1E-0354B4508AC7}" srcOrd="1" destOrd="0" parTransId="{CC31D266-AD95-430E-B9A3-CBE5AEEF46DB}" sibTransId="{707ECD50-B71D-4D6A-B0F9-122138213660}"/>
    <dgm:cxn modelId="{4DF92E8E-FB6F-4172-9F81-E848FB55BA6F}" srcId="{3EEE90DE-404E-4BBE-A676-6F36C013DDDA}" destId="{33D8A0D6-1F46-47C7-B315-DFE234B075D6}" srcOrd="0" destOrd="0" parTransId="{DD5F8EB4-2275-49B0-BAC4-E110DFFB384D}" sibTransId="{220A57E0-81A1-41AF-8B27-7A5CD9C3FA13}"/>
    <dgm:cxn modelId="{F112F38F-D4AE-4F92-8847-71BEFDB0FF4D}" srcId="{3EEE90DE-404E-4BBE-A676-6F36C013DDDA}" destId="{6FA79E0D-D224-4365-96C7-1FFD5099810E}" srcOrd="1" destOrd="0" parTransId="{49934253-27F6-4B34-A66D-D1D90E4E64FE}" sibTransId="{DEB29599-270B-499E-91AA-D946CF6D4A0B}"/>
    <dgm:cxn modelId="{D8F20D91-D8D4-4075-8C9E-40DB343CE688}" type="presOf" srcId="{48156172-D780-434E-A28B-FC8CDFC16CF9}" destId="{4890AB88-C118-4564-81FA-5953BBFC9A39}" srcOrd="0" destOrd="0" presId="urn:microsoft.com/office/officeart/2005/8/layout/lProcess2"/>
    <dgm:cxn modelId="{682FF595-F738-4F77-8CFA-5DB135AE6BB7}" type="presOf" srcId="{F6F07223-CB15-4CA3-AD53-70E16BF05FEC}" destId="{E21D94E2-6278-4CF9-B879-D5D68A80F41D}" srcOrd="0" destOrd="0" presId="urn:microsoft.com/office/officeart/2005/8/layout/lProcess2"/>
    <dgm:cxn modelId="{30D66396-6046-43E2-893D-0BE5F4DD26AD}" srcId="{CAF4AB2C-47A0-43E7-92F5-107A6F31A00C}" destId="{835196D3-AB11-4798-98FF-773775AB41CA}" srcOrd="0" destOrd="0" parTransId="{6DB28A45-FB76-492C-A154-6A3811E9911C}" sibTransId="{D7667509-E939-48D0-A3E1-2390F74BD2D3}"/>
    <dgm:cxn modelId="{A92E2F98-A674-444B-984D-C2472649390E}" type="presOf" srcId="{835196D3-AB11-4798-98FF-773775AB41CA}" destId="{423DD688-2A40-476B-B707-A041EFBB7E24}" srcOrd="1" destOrd="0" presId="urn:microsoft.com/office/officeart/2005/8/layout/lProcess2"/>
    <dgm:cxn modelId="{43B77B98-AE36-45FB-A562-BC36257E159C}" type="presOf" srcId="{155C872D-81FB-4E98-B084-90BFA88DFDBB}" destId="{7D5F2230-6E8E-4890-8FDF-7BCAF91B0BBB}" srcOrd="0" destOrd="0" presId="urn:microsoft.com/office/officeart/2005/8/layout/lProcess2"/>
    <dgm:cxn modelId="{39820A9F-601F-475F-95C2-4627DD4BAFA3}" srcId="{3AA41792-BD38-49C7-BCEA-0B8C00A9931F}" destId="{5FA959E1-C759-4FBE-A356-A1BE790F3783}" srcOrd="3" destOrd="0" parTransId="{AC1D4CFF-8CEE-4143-AB9A-AF6FCE762352}" sibTransId="{F5E92067-EF24-472C-8E3E-42432AF7FEEA}"/>
    <dgm:cxn modelId="{383D429F-3CD0-4B36-ABBE-ADEB0206229D}" srcId="{9164F643-4D67-47A7-91EF-42096C7AEF00}" destId="{F6F07223-CB15-4CA3-AD53-70E16BF05FEC}" srcOrd="0" destOrd="0" parTransId="{15624DB1-4B8D-47A6-96F3-2941ECA0EA48}" sibTransId="{EA0A5BB0-92B0-46EC-8012-FA482D856906}"/>
    <dgm:cxn modelId="{BBE50CA1-A9A5-48B4-BA2D-3E871EBEFA82}" srcId="{3AA41792-BD38-49C7-BCEA-0B8C00A9931F}" destId="{B97AA5AE-16D0-4DCD-9054-985B4C293668}" srcOrd="2" destOrd="0" parTransId="{2DB70B51-B38F-4369-94E7-04657AB402A0}" sibTransId="{205E6F46-1165-45F2-927E-19288B9A2864}"/>
    <dgm:cxn modelId="{E1C1BDA4-2381-43BE-8E18-12195715B334}" type="presOf" srcId="{9164F643-4D67-47A7-91EF-42096C7AEF00}" destId="{5BFB6B9D-DE95-48B4-8B57-EE390FF84EE9}" srcOrd="0" destOrd="0" presId="urn:microsoft.com/office/officeart/2005/8/layout/lProcess2"/>
    <dgm:cxn modelId="{5AFD28AB-E263-4A9C-9F99-2DD022F964F8}" srcId="{CAF4AB2C-47A0-43E7-92F5-107A6F31A00C}" destId="{3AA41792-BD38-49C7-BCEA-0B8C00A9931F}" srcOrd="3" destOrd="0" parTransId="{C3065389-7945-4280-81B9-75CF1F7FC1D8}" sibTransId="{A3F155DC-A02C-4AE6-B5F3-811E6AA39997}"/>
    <dgm:cxn modelId="{943C13AE-D61E-4496-A5C7-D44B23B51ADC}" type="presOf" srcId="{6FA79E0D-D224-4365-96C7-1FFD5099810E}" destId="{DDBE0B2E-3FB8-4179-92F5-EE39ADF93533}" srcOrd="0" destOrd="0" presId="urn:microsoft.com/office/officeart/2005/8/layout/lProcess2"/>
    <dgm:cxn modelId="{270498AE-0CA7-46F4-86C2-C281C8C6EB33}" srcId="{2B5B869B-AB3E-442F-81AB-8D842DAC727F}" destId="{397488C9-6153-49AC-9D0D-C8EC1CEC2DC9}" srcOrd="0" destOrd="0" parTransId="{1B620753-7984-4C70-914E-54DE04272727}" sibTransId="{E3CBA8F7-4011-4116-8DD0-0B267DB5FB5B}"/>
    <dgm:cxn modelId="{237DDDB1-E2B1-4D84-BC6B-320554C8BA54}" srcId="{56AE6A53-0169-4348-8C1E-0354B4508AC7}" destId="{155C872D-81FB-4E98-B084-90BFA88DFDBB}" srcOrd="2" destOrd="0" parTransId="{B1E98D01-4281-46AA-BABC-73682C1870A0}" sibTransId="{50604E8C-9F75-4975-9B1A-A6A13F2D9E7E}"/>
    <dgm:cxn modelId="{8EE537B7-C16A-4985-8671-CD7DB42B7C8A}" type="presOf" srcId="{6F16EC4D-DEAD-4F19-B462-7E3C028CE6AB}" destId="{E2411F89-E1B8-4C1B-8920-92AE0213F520}" srcOrd="0" destOrd="0" presId="urn:microsoft.com/office/officeart/2005/8/layout/lProcess2"/>
    <dgm:cxn modelId="{260BCABC-D397-4619-8EED-E37FE1C71BDA}" type="presOf" srcId="{3AA41792-BD38-49C7-BCEA-0B8C00A9931F}" destId="{B1688B47-0B75-464C-B991-5DF1887676AA}" srcOrd="1" destOrd="0" presId="urn:microsoft.com/office/officeart/2005/8/layout/lProcess2"/>
    <dgm:cxn modelId="{9A61A3C9-285B-49E9-85CA-67D4EECAA0A9}" type="presOf" srcId="{26A6E268-B6A6-415F-9CC6-9A9C5033135C}" destId="{1B50EE07-E1A4-4BE4-8A9B-537C85B53E25}" srcOrd="0" destOrd="0" presId="urn:microsoft.com/office/officeart/2005/8/layout/lProcess2"/>
    <dgm:cxn modelId="{F85988CD-3B25-4856-8B3D-36C576FC6033}" type="presOf" srcId="{3EEE90DE-404E-4BBE-A676-6F36C013DDDA}" destId="{9822C830-9FC7-42A1-B59A-A6E523B51CCD}" srcOrd="1" destOrd="0" presId="urn:microsoft.com/office/officeart/2005/8/layout/lProcess2"/>
    <dgm:cxn modelId="{F94CF6D6-2393-4C32-8BED-F1C713290B4A}" type="presOf" srcId="{67971819-F415-4513-A586-CA3075181126}" destId="{4DEC9959-AF39-4308-B22C-DE16A881FD2D}" srcOrd="0" destOrd="0" presId="urn:microsoft.com/office/officeart/2005/8/layout/lProcess2"/>
    <dgm:cxn modelId="{4E3012D7-3606-46A6-99EC-CC6591F9F22B}" srcId="{9164F643-4D67-47A7-91EF-42096C7AEF00}" destId="{6F16EC4D-DEAD-4F19-B462-7E3C028CE6AB}" srcOrd="4" destOrd="0" parTransId="{2224A341-33CA-4834-8572-7E96DC370BF0}" sibTransId="{CD2310E8-5A03-4712-BE0D-9CFDB1B1B582}"/>
    <dgm:cxn modelId="{2C65B1DC-C213-428A-B88A-85AF94B38E11}" srcId="{9164F643-4D67-47A7-91EF-42096C7AEF00}" destId="{67971819-F415-4513-A586-CA3075181126}" srcOrd="2" destOrd="0" parTransId="{6929F392-698B-48A3-AC72-CFA6AB36A2AA}" sibTransId="{339F5B75-0DB9-496B-9908-4F85ECA50D3D}"/>
    <dgm:cxn modelId="{DF1AE6E2-347A-4C76-BBEE-C611D0329D07}" type="presOf" srcId="{2B5B869B-AB3E-442F-81AB-8D842DAC727F}" destId="{33768226-CDA1-4964-A06A-D9A4543F0C3A}" srcOrd="0" destOrd="0" presId="urn:microsoft.com/office/officeart/2005/8/layout/lProcess2"/>
    <dgm:cxn modelId="{194B6BE7-5092-4F0F-B222-C80C955FF200}" type="presOf" srcId="{01391E0D-042D-4462-B94B-4F7EE869A35D}" destId="{A387F6EA-0548-4737-8DA3-2FD1B75A5DB5}" srcOrd="0" destOrd="0" presId="urn:microsoft.com/office/officeart/2005/8/layout/lProcess2"/>
    <dgm:cxn modelId="{FDD6BBE7-9932-4896-BFD1-6E15717C274A}" type="presOf" srcId="{B97AA5AE-16D0-4DCD-9054-985B4C293668}" destId="{FEFA8269-856E-454A-B06A-39F2F21D8C48}" srcOrd="0" destOrd="0" presId="urn:microsoft.com/office/officeart/2005/8/layout/lProcess2"/>
    <dgm:cxn modelId="{265AD1EF-F6BB-407E-B029-A5F260AEA460}" type="presOf" srcId="{397488C9-6153-49AC-9D0D-C8EC1CEC2DC9}" destId="{0917D21C-FCB6-48E7-9833-6F7D1FE93781}" srcOrd="0" destOrd="0" presId="urn:microsoft.com/office/officeart/2005/8/layout/lProcess2"/>
    <dgm:cxn modelId="{D61996F4-3640-4CE7-BE98-C620E69F9378}" srcId="{3AA41792-BD38-49C7-BCEA-0B8C00A9931F}" destId="{8E1D1C77-6E37-4BD8-BF32-093C914CC4B8}" srcOrd="1" destOrd="0" parTransId="{ABC31A3C-98A3-4BDC-94A3-51C5FB134A52}" sibTransId="{78B76D5B-88A4-44C9-97CF-9BA91ED99C1D}"/>
    <dgm:cxn modelId="{95D574F5-EABA-42E3-8BF3-70298E3D34B0}" type="presOf" srcId="{22130AD1-0F78-44BF-A622-2512B5F9BFF6}" destId="{C698EA16-38F0-4F92-9171-C02FB581912C}" srcOrd="0" destOrd="0" presId="urn:microsoft.com/office/officeart/2005/8/layout/lProcess2"/>
    <dgm:cxn modelId="{9EBEFEFC-5E6D-4D0E-B26B-2BD57881D45A}" type="presOf" srcId="{CF5995A5-52E0-4E77-B0A7-BD5E76F91D73}" destId="{16EA464F-5D30-4E91-B1AC-7A5B268FAAC6}" srcOrd="0" destOrd="0" presId="urn:microsoft.com/office/officeart/2005/8/layout/lProcess2"/>
    <dgm:cxn modelId="{714312FE-2E62-4F7E-A289-E5FCC95C0282}" type="presOf" srcId="{2B4FE190-B657-44DB-9F20-01DA0D1E7881}" destId="{929BA0EA-D39E-4B50-9F64-02692A301C74}" srcOrd="0" destOrd="0" presId="urn:microsoft.com/office/officeart/2005/8/layout/lProcess2"/>
    <dgm:cxn modelId="{CDCB571B-F789-456E-AFBA-9CFAD61B22AF}" type="presParOf" srcId="{2ECF88E6-640F-4B43-A32B-3E743335A5C8}" destId="{6D1F0833-4AA9-4E9D-8D44-C066AC93C514}" srcOrd="0" destOrd="0" presId="urn:microsoft.com/office/officeart/2005/8/layout/lProcess2"/>
    <dgm:cxn modelId="{875D7C0E-CFA6-4DB1-AC52-240AE33E036F}" type="presParOf" srcId="{6D1F0833-4AA9-4E9D-8D44-C066AC93C514}" destId="{6CC4B021-72FC-4ACE-8BB1-A3149DBDA56F}" srcOrd="0" destOrd="0" presId="urn:microsoft.com/office/officeart/2005/8/layout/lProcess2"/>
    <dgm:cxn modelId="{E0BF5D11-0DB5-48F2-85F2-B2A1FAC60BC7}" type="presParOf" srcId="{6D1F0833-4AA9-4E9D-8D44-C066AC93C514}" destId="{423DD688-2A40-476B-B707-A041EFBB7E24}" srcOrd="1" destOrd="0" presId="urn:microsoft.com/office/officeart/2005/8/layout/lProcess2"/>
    <dgm:cxn modelId="{012B67D6-D92A-4029-BD4F-13BDC13D74AA}" type="presParOf" srcId="{6D1F0833-4AA9-4E9D-8D44-C066AC93C514}" destId="{B5F945BC-0EB2-40CD-BB2B-A899CD0ED3FB}" srcOrd="2" destOrd="0" presId="urn:microsoft.com/office/officeart/2005/8/layout/lProcess2"/>
    <dgm:cxn modelId="{C044F4A1-2EA5-4ADF-B3F5-45D066C55DDD}" type="presParOf" srcId="{B5F945BC-0EB2-40CD-BB2B-A899CD0ED3FB}" destId="{06AAF5AC-8544-452A-A264-D40200A494F1}" srcOrd="0" destOrd="0" presId="urn:microsoft.com/office/officeart/2005/8/layout/lProcess2"/>
    <dgm:cxn modelId="{9DBB1F08-F388-4C9A-A40A-5D404F22EE3C}" type="presParOf" srcId="{06AAF5AC-8544-452A-A264-D40200A494F1}" destId="{A1EE3BCB-0986-4524-9B47-197F3376B3E4}" srcOrd="0" destOrd="0" presId="urn:microsoft.com/office/officeart/2005/8/layout/lProcess2"/>
    <dgm:cxn modelId="{78508F8F-A84B-45C9-8AF8-E4DEEB3E0D47}" type="presParOf" srcId="{06AAF5AC-8544-452A-A264-D40200A494F1}" destId="{82266F6D-F21B-41B3-ABD3-96041EFD06C9}" srcOrd="1" destOrd="0" presId="urn:microsoft.com/office/officeart/2005/8/layout/lProcess2"/>
    <dgm:cxn modelId="{B9DAE572-8DA0-4AE0-B67C-3517985C6360}" type="presParOf" srcId="{06AAF5AC-8544-452A-A264-D40200A494F1}" destId="{98130550-ED62-4835-AA6C-C94E6FFA039F}" srcOrd="2" destOrd="0" presId="urn:microsoft.com/office/officeart/2005/8/layout/lProcess2"/>
    <dgm:cxn modelId="{06DC036F-428B-4821-82E1-812CE4676811}" type="presParOf" srcId="{06AAF5AC-8544-452A-A264-D40200A494F1}" destId="{B85495B0-1E28-4274-BB86-98B234DE9227}" srcOrd="3" destOrd="0" presId="urn:microsoft.com/office/officeart/2005/8/layout/lProcess2"/>
    <dgm:cxn modelId="{7DAD0F6A-D77B-4F1D-BE93-FFF13B46C0AB}" type="presParOf" srcId="{06AAF5AC-8544-452A-A264-D40200A494F1}" destId="{16EA464F-5D30-4E91-B1AC-7A5B268FAAC6}" srcOrd="4" destOrd="0" presId="urn:microsoft.com/office/officeart/2005/8/layout/lProcess2"/>
    <dgm:cxn modelId="{A6781A55-F0AF-4F4D-8B76-C0FF230E3B8B}" type="presParOf" srcId="{2ECF88E6-640F-4B43-A32B-3E743335A5C8}" destId="{9E72A364-114D-4FAC-97B5-01E426250C2D}" srcOrd="1" destOrd="0" presId="urn:microsoft.com/office/officeart/2005/8/layout/lProcess2"/>
    <dgm:cxn modelId="{2361839A-75CD-4BE2-BC3C-F9AFD2E69D94}" type="presParOf" srcId="{2ECF88E6-640F-4B43-A32B-3E743335A5C8}" destId="{91B4064D-4419-4E94-B5CC-F979DEAEF609}" srcOrd="2" destOrd="0" presId="urn:microsoft.com/office/officeart/2005/8/layout/lProcess2"/>
    <dgm:cxn modelId="{BFF8368E-EF89-47F7-BAAD-F8AD03230B20}" type="presParOf" srcId="{91B4064D-4419-4E94-B5CC-F979DEAEF609}" destId="{9199B8C4-7364-4CF0-8B15-743E87E2FAF0}" srcOrd="0" destOrd="0" presId="urn:microsoft.com/office/officeart/2005/8/layout/lProcess2"/>
    <dgm:cxn modelId="{F7253CE6-A84C-4CFE-B7B0-804BABF6435F}" type="presParOf" srcId="{91B4064D-4419-4E94-B5CC-F979DEAEF609}" destId="{E651F3D9-5396-4C33-93EE-E797A468ED09}" srcOrd="1" destOrd="0" presId="urn:microsoft.com/office/officeart/2005/8/layout/lProcess2"/>
    <dgm:cxn modelId="{1B87AD41-D523-4761-89B0-C567EAAA4B13}" type="presParOf" srcId="{91B4064D-4419-4E94-B5CC-F979DEAEF609}" destId="{3F39E7F5-B4E7-481B-BFA9-33B16590A314}" srcOrd="2" destOrd="0" presId="urn:microsoft.com/office/officeart/2005/8/layout/lProcess2"/>
    <dgm:cxn modelId="{FDD3751D-B2C8-4CAB-ABCA-4BFEB9FF04DC}" type="presParOf" srcId="{3F39E7F5-B4E7-481B-BFA9-33B16590A314}" destId="{61DFCD5A-D96B-4547-A604-6FF54E4983C1}" srcOrd="0" destOrd="0" presId="urn:microsoft.com/office/officeart/2005/8/layout/lProcess2"/>
    <dgm:cxn modelId="{175C0C8D-8992-42EB-BF8E-92F2D264FBB2}" type="presParOf" srcId="{61DFCD5A-D96B-4547-A604-6FF54E4983C1}" destId="{A387F6EA-0548-4737-8DA3-2FD1B75A5DB5}" srcOrd="0" destOrd="0" presId="urn:microsoft.com/office/officeart/2005/8/layout/lProcess2"/>
    <dgm:cxn modelId="{DD212B4F-BBC6-42F1-8D9E-B376EE1E39FA}" type="presParOf" srcId="{61DFCD5A-D96B-4547-A604-6FF54E4983C1}" destId="{DEBDAB14-E289-4D2E-85B5-FBC8B500BFF9}" srcOrd="1" destOrd="0" presId="urn:microsoft.com/office/officeart/2005/8/layout/lProcess2"/>
    <dgm:cxn modelId="{0F949CE7-0E6A-4EAF-BD76-27AB2BD46FC1}" type="presParOf" srcId="{61DFCD5A-D96B-4547-A604-6FF54E4983C1}" destId="{84217875-C8C5-4DCF-91A5-873315212B15}" srcOrd="2" destOrd="0" presId="urn:microsoft.com/office/officeart/2005/8/layout/lProcess2"/>
    <dgm:cxn modelId="{71383D7C-BF3B-4FFD-8D46-D40859822FE3}" type="presParOf" srcId="{61DFCD5A-D96B-4547-A604-6FF54E4983C1}" destId="{1BB11D23-3FA8-490A-AFD5-0FF281838A72}" srcOrd="3" destOrd="0" presId="urn:microsoft.com/office/officeart/2005/8/layout/lProcess2"/>
    <dgm:cxn modelId="{B9AB5808-3393-489E-A71D-DCB9A0B02834}" type="presParOf" srcId="{61DFCD5A-D96B-4547-A604-6FF54E4983C1}" destId="{7D5F2230-6E8E-4890-8FDF-7BCAF91B0BBB}" srcOrd="4" destOrd="0" presId="urn:microsoft.com/office/officeart/2005/8/layout/lProcess2"/>
    <dgm:cxn modelId="{4F5226F6-4DFA-4314-AB46-66A4C8F52013}" type="presParOf" srcId="{2ECF88E6-640F-4B43-A32B-3E743335A5C8}" destId="{7DF3CBEE-49E7-4F17-BCE7-59BBCC8BE017}" srcOrd="3" destOrd="0" presId="urn:microsoft.com/office/officeart/2005/8/layout/lProcess2"/>
    <dgm:cxn modelId="{73D4D3E5-D00B-4759-8021-5FD24349D798}" type="presParOf" srcId="{2ECF88E6-640F-4B43-A32B-3E743335A5C8}" destId="{736F7524-AC7F-4149-898B-C7922005A4B2}" srcOrd="4" destOrd="0" presId="urn:microsoft.com/office/officeart/2005/8/layout/lProcess2"/>
    <dgm:cxn modelId="{52F59653-B8C6-4874-B5FB-F573CB03EED6}" type="presParOf" srcId="{736F7524-AC7F-4149-898B-C7922005A4B2}" destId="{33768226-CDA1-4964-A06A-D9A4543F0C3A}" srcOrd="0" destOrd="0" presId="urn:microsoft.com/office/officeart/2005/8/layout/lProcess2"/>
    <dgm:cxn modelId="{C4A3D6EF-447B-4A4C-B6A2-A7F6C03B9137}" type="presParOf" srcId="{736F7524-AC7F-4149-898B-C7922005A4B2}" destId="{C4F2AC27-C17B-4C42-8467-5F0F1C4AEC10}" srcOrd="1" destOrd="0" presId="urn:microsoft.com/office/officeart/2005/8/layout/lProcess2"/>
    <dgm:cxn modelId="{90736A54-E983-4A4F-A54E-295071E34D24}" type="presParOf" srcId="{736F7524-AC7F-4149-898B-C7922005A4B2}" destId="{59ABB348-36FA-4AF2-9F5B-62CDFAC2B1D5}" srcOrd="2" destOrd="0" presId="urn:microsoft.com/office/officeart/2005/8/layout/lProcess2"/>
    <dgm:cxn modelId="{85C73CD5-1EB0-4832-B114-E57C92DF477F}" type="presParOf" srcId="{59ABB348-36FA-4AF2-9F5B-62CDFAC2B1D5}" destId="{64286A65-B2DE-49FE-BD99-F47484588727}" srcOrd="0" destOrd="0" presId="urn:microsoft.com/office/officeart/2005/8/layout/lProcess2"/>
    <dgm:cxn modelId="{9152A8BF-27F2-4682-8C7C-5C9962DF221D}" type="presParOf" srcId="{64286A65-B2DE-49FE-BD99-F47484588727}" destId="{0917D21C-FCB6-48E7-9833-6F7D1FE93781}" srcOrd="0" destOrd="0" presId="urn:microsoft.com/office/officeart/2005/8/layout/lProcess2"/>
    <dgm:cxn modelId="{35010826-F93F-472F-972A-A21DD2F5CC5A}" type="presParOf" srcId="{64286A65-B2DE-49FE-BD99-F47484588727}" destId="{1AB3B11A-8C74-4B99-BB55-94146F5A905A}" srcOrd="1" destOrd="0" presId="urn:microsoft.com/office/officeart/2005/8/layout/lProcess2"/>
    <dgm:cxn modelId="{4157A1CE-4A50-4389-A1B5-3AF1AC0705D6}" type="presParOf" srcId="{64286A65-B2DE-49FE-BD99-F47484588727}" destId="{929BA0EA-D39E-4B50-9F64-02692A301C74}" srcOrd="2" destOrd="0" presId="urn:microsoft.com/office/officeart/2005/8/layout/lProcess2"/>
    <dgm:cxn modelId="{4459443D-3D40-46D5-81C5-C82CEA123ED9}" type="presParOf" srcId="{64286A65-B2DE-49FE-BD99-F47484588727}" destId="{DF156C04-EDD9-46A6-918C-BE8CB78BB8C3}" srcOrd="3" destOrd="0" presId="urn:microsoft.com/office/officeart/2005/8/layout/lProcess2"/>
    <dgm:cxn modelId="{2B4C8E08-24BC-413A-B3F2-1F0B23483E67}" type="presParOf" srcId="{64286A65-B2DE-49FE-BD99-F47484588727}" destId="{1B50EE07-E1A4-4BE4-8A9B-537C85B53E25}" srcOrd="4" destOrd="0" presId="urn:microsoft.com/office/officeart/2005/8/layout/lProcess2"/>
    <dgm:cxn modelId="{A36201F3-CBDC-4588-AED1-F9B17CC23B51}" type="presParOf" srcId="{64286A65-B2DE-49FE-BD99-F47484588727}" destId="{6056E43D-E898-4FAF-8430-C44A083F64BE}" srcOrd="5" destOrd="0" presId="urn:microsoft.com/office/officeart/2005/8/layout/lProcess2"/>
    <dgm:cxn modelId="{1CEA34A8-243E-45A6-8B06-433E824BE154}" type="presParOf" srcId="{64286A65-B2DE-49FE-BD99-F47484588727}" destId="{A46D6307-1B55-4770-8880-C9774E8A4166}" srcOrd="6" destOrd="0" presId="urn:microsoft.com/office/officeart/2005/8/layout/lProcess2"/>
    <dgm:cxn modelId="{C6D8F476-A7BF-4DD4-B3F6-2045C419F77B}" type="presParOf" srcId="{2ECF88E6-640F-4B43-A32B-3E743335A5C8}" destId="{0BB052EC-9A90-452D-9164-66E578194957}" srcOrd="5" destOrd="0" presId="urn:microsoft.com/office/officeart/2005/8/layout/lProcess2"/>
    <dgm:cxn modelId="{F31DB012-BBBF-402E-B043-7C93E9DC0764}" type="presParOf" srcId="{2ECF88E6-640F-4B43-A32B-3E743335A5C8}" destId="{7E12F471-5195-4C64-BA4C-FA4D49B6CC5B}" srcOrd="6" destOrd="0" presId="urn:microsoft.com/office/officeart/2005/8/layout/lProcess2"/>
    <dgm:cxn modelId="{5CF35C41-BD4E-4D60-8AAB-C6C5628025B3}" type="presParOf" srcId="{7E12F471-5195-4C64-BA4C-FA4D49B6CC5B}" destId="{A53070BD-9DA1-4322-AD61-3520FF5CFC22}" srcOrd="0" destOrd="0" presId="urn:microsoft.com/office/officeart/2005/8/layout/lProcess2"/>
    <dgm:cxn modelId="{2B8EDC65-B13E-4A89-8D00-7C1C3C344384}" type="presParOf" srcId="{7E12F471-5195-4C64-BA4C-FA4D49B6CC5B}" destId="{B1688B47-0B75-464C-B991-5DF1887676AA}" srcOrd="1" destOrd="0" presId="urn:microsoft.com/office/officeart/2005/8/layout/lProcess2"/>
    <dgm:cxn modelId="{69590B9F-CE17-4B6B-BEB8-BFDDF2E2C957}" type="presParOf" srcId="{7E12F471-5195-4C64-BA4C-FA4D49B6CC5B}" destId="{EED6590C-47DE-4E4B-AED9-CDABDA92A97A}" srcOrd="2" destOrd="0" presId="urn:microsoft.com/office/officeart/2005/8/layout/lProcess2"/>
    <dgm:cxn modelId="{EC25A0A4-0BE6-491B-A04C-3BB72801A7B4}" type="presParOf" srcId="{EED6590C-47DE-4E4B-AED9-CDABDA92A97A}" destId="{09DF0E90-E9C0-417B-BB19-6B4ECD919416}" srcOrd="0" destOrd="0" presId="urn:microsoft.com/office/officeart/2005/8/layout/lProcess2"/>
    <dgm:cxn modelId="{39987690-6FBB-4DB9-9E3D-7DFB5ED23A22}" type="presParOf" srcId="{09DF0E90-E9C0-417B-BB19-6B4ECD919416}" destId="{C698EA16-38F0-4F92-9171-C02FB581912C}" srcOrd="0" destOrd="0" presId="urn:microsoft.com/office/officeart/2005/8/layout/lProcess2"/>
    <dgm:cxn modelId="{051B264C-3007-4235-97F4-B3D264BA1C37}" type="presParOf" srcId="{09DF0E90-E9C0-417B-BB19-6B4ECD919416}" destId="{AAB07B30-196D-419B-B501-799C0CB81713}" srcOrd="1" destOrd="0" presId="urn:microsoft.com/office/officeart/2005/8/layout/lProcess2"/>
    <dgm:cxn modelId="{0D2928A1-871F-48BE-A9BC-3AE858AB4578}" type="presParOf" srcId="{09DF0E90-E9C0-417B-BB19-6B4ECD919416}" destId="{3AA6D15F-6869-4726-9CD6-53A643A71F12}" srcOrd="2" destOrd="0" presId="urn:microsoft.com/office/officeart/2005/8/layout/lProcess2"/>
    <dgm:cxn modelId="{CD1563F6-D8C8-414D-9086-EA02CABE8CB2}" type="presParOf" srcId="{09DF0E90-E9C0-417B-BB19-6B4ECD919416}" destId="{50666963-A899-47EE-B642-E8DB8A3367E4}" srcOrd="3" destOrd="0" presId="urn:microsoft.com/office/officeart/2005/8/layout/lProcess2"/>
    <dgm:cxn modelId="{EDFD8D3B-D019-480C-BE51-FD6F93B9796F}" type="presParOf" srcId="{09DF0E90-E9C0-417B-BB19-6B4ECD919416}" destId="{FEFA8269-856E-454A-B06A-39F2F21D8C48}" srcOrd="4" destOrd="0" presId="urn:microsoft.com/office/officeart/2005/8/layout/lProcess2"/>
    <dgm:cxn modelId="{AD798A36-E450-4C96-B6BE-4168B6F818B3}" type="presParOf" srcId="{09DF0E90-E9C0-417B-BB19-6B4ECD919416}" destId="{1FCC483E-3209-4DFD-AA1E-32D98FAF7835}" srcOrd="5" destOrd="0" presId="urn:microsoft.com/office/officeart/2005/8/layout/lProcess2"/>
    <dgm:cxn modelId="{33B6DC0C-C6DF-4D41-A01C-6B1E435B025E}" type="presParOf" srcId="{09DF0E90-E9C0-417B-BB19-6B4ECD919416}" destId="{56902FB0-9A46-4B05-9387-DF8A74D604C6}" srcOrd="6" destOrd="0" presId="urn:microsoft.com/office/officeart/2005/8/layout/lProcess2"/>
    <dgm:cxn modelId="{52325D7F-52C9-47EB-B31B-55AA8234CB90}" type="presParOf" srcId="{2ECF88E6-640F-4B43-A32B-3E743335A5C8}" destId="{467587A6-F5E5-4541-BFBF-DF20D53E7F92}" srcOrd="7" destOrd="0" presId="urn:microsoft.com/office/officeart/2005/8/layout/lProcess2"/>
    <dgm:cxn modelId="{103E4766-8E9B-4B7E-ABCF-ED0C19BBB706}" type="presParOf" srcId="{2ECF88E6-640F-4B43-A32B-3E743335A5C8}" destId="{AF746A4D-8502-4766-B550-B386889B63EE}" srcOrd="8" destOrd="0" presId="urn:microsoft.com/office/officeart/2005/8/layout/lProcess2"/>
    <dgm:cxn modelId="{588F4FB5-1543-4C52-B12C-75D902A05F8F}" type="presParOf" srcId="{AF746A4D-8502-4766-B550-B386889B63EE}" destId="{5BFB6B9D-DE95-48B4-8B57-EE390FF84EE9}" srcOrd="0" destOrd="0" presId="urn:microsoft.com/office/officeart/2005/8/layout/lProcess2"/>
    <dgm:cxn modelId="{D9ADFF62-73FD-47DD-BA61-41EB80CED290}" type="presParOf" srcId="{AF746A4D-8502-4766-B550-B386889B63EE}" destId="{754AA1B2-301D-4300-BCD6-F4B414637435}" srcOrd="1" destOrd="0" presId="urn:microsoft.com/office/officeart/2005/8/layout/lProcess2"/>
    <dgm:cxn modelId="{D9BE07A6-7A86-40A6-AAD5-B42C65DC1A96}" type="presParOf" srcId="{AF746A4D-8502-4766-B550-B386889B63EE}" destId="{CE41BF97-9E5D-4586-BD05-72AE69876DE4}" srcOrd="2" destOrd="0" presId="urn:microsoft.com/office/officeart/2005/8/layout/lProcess2"/>
    <dgm:cxn modelId="{84DF0206-E23D-4BCC-A302-06EC2612DC50}" type="presParOf" srcId="{CE41BF97-9E5D-4586-BD05-72AE69876DE4}" destId="{06D2213B-CBA3-4FB9-BA39-B94A8301709E}" srcOrd="0" destOrd="0" presId="urn:microsoft.com/office/officeart/2005/8/layout/lProcess2"/>
    <dgm:cxn modelId="{AA509F1D-CDB1-45E2-BED0-6C122AABE695}" type="presParOf" srcId="{06D2213B-CBA3-4FB9-BA39-B94A8301709E}" destId="{E21D94E2-6278-4CF9-B879-D5D68A80F41D}" srcOrd="0" destOrd="0" presId="urn:microsoft.com/office/officeart/2005/8/layout/lProcess2"/>
    <dgm:cxn modelId="{4F74201D-F3C3-4A84-91FA-F1EB4CF90C98}" type="presParOf" srcId="{06D2213B-CBA3-4FB9-BA39-B94A8301709E}" destId="{D1816F14-ABCF-46F4-8978-333EE483F7C8}" srcOrd="1" destOrd="0" presId="urn:microsoft.com/office/officeart/2005/8/layout/lProcess2"/>
    <dgm:cxn modelId="{E2A54F21-3B91-4055-80B7-93DEDD60E71B}" type="presParOf" srcId="{06D2213B-CBA3-4FB9-BA39-B94A8301709E}" destId="{B1791A06-9F8D-4A3D-84ED-EF3ED1500D88}" srcOrd="2" destOrd="0" presId="urn:microsoft.com/office/officeart/2005/8/layout/lProcess2"/>
    <dgm:cxn modelId="{C2A8C1C3-7853-4B8C-B369-ABCF0F8B4476}" type="presParOf" srcId="{06D2213B-CBA3-4FB9-BA39-B94A8301709E}" destId="{D6922541-76E1-49EB-8C06-9A6DFDE3C7BA}" srcOrd="3" destOrd="0" presId="urn:microsoft.com/office/officeart/2005/8/layout/lProcess2"/>
    <dgm:cxn modelId="{124F5290-6EAD-4416-ABC5-DFDCD1D58689}" type="presParOf" srcId="{06D2213B-CBA3-4FB9-BA39-B94A8301709E}" destId="{4DEC9959-AF39-4308-B22C-DE16A881FD2D}" srcOrd="4" destOrd="0" presId="urn:microsoft.com/office/officeart/2005/8/layout/lProcess2"/>
    <dgm:cxn modelId="{BAD695C9-DE1E-4E4A-96D1-BBFE7EC50011}" type="presParOf" srcId="{06D2213B-CBA3-4FB9-BA39-B94A8301709E}" destId="{76BDF94C-FF43-4A56-8C76-7AF7C78B2846}" srcOrd="5" destOrd="0" presId="urn:microsoft.com/office/officeart/2005/8/layout/lProcess2"/>
    <dgm:cxn modelId="{A0CA9FD7-FE23-4C54-B5F2-28C12C225B8C}" type="presParOf" srcId="{06D2213B-CBA3-4FB9-BA39-B94A8301709E}" destId="{4890AB88-C118-4564-81FA-5953BBFC9A39}" srcOrd="6" destOrd="0" presId="urn:microsoft.com/office/officeart/2005/8/layout/lProcess2"/>
    <dgm:cxn modelId="{13A18BEC-2F05-414E-9AB8-4BF1C72046FF}" type="presParOf" srcId="{06D2213B-CBA3-4FB9-BA39-B94A8301709E}" destId="{288A9CD0-FD6F-41DC-AC2A-A9F1085939BF}" srcOrd="7" destOrd="0" presId="urn:microsoft.com/office/officeart/2005/8/layout/lProcess2"/>
    <dgm:cxn modelId="{715F6B39-7BE0-4642-B211-AD0D1D27F633}" type="presParOf" srcId="{06D2213B-CBA3-4FB9-BA39-B94A8301709E}" destId="{E2411F89-E1B8-4C1B-8920-92AE0213F520}" srcOrd="8" destOrd="0" presId="urn:microsoft.com/office/officeart/2005/8/layout/lProcess2"/>
    <dgm:cxn modelId="{C59937AB-DA20-445C-AE25-9832CA8E1308}" type="presParOf" srcId="{2ECF88E6-640F-4B43-A32B-3E743335A5C8}" destId="{CD0A9228-D7F2-4EA3-8114-F19EE4F9A852}" srcOrd="9" destOrd="0" presId="urn:microsoft.com/office/officeart/2005/8/layout/lProcess2"/>
    <dgm:cxn modelId="{56A80F41-5E07-4500-B1C9-02B0E33A44B3}" type="presParOf" srcId="{2ECF88E6-640F-4B43-A32B-3E743335A5C8}" destId="{2D440320-C971-41F0-AEE9-56C74816BB6E}" srcOrd="10" destOrd="0" presId="urn:microsoft.com/office/officeart/2005/8/layout/lProcess2"/>
    <dgm:cxn modelId="{2E7DD3A0-DB0F-49B7-94C4-B4D4BF58ACD9}" type="presParOf" srcId="{2D440320-C971-41F0-AEE9-56C74816BB6E}" destId="{3760A3A8-2A01-4AD2-BC20-3BABF003B23D}" srcOrd="0" destOrd="0" presId="urn:microsoft.com/office/officeart/2005/8/layout/lProcess2"/>
    <dgm:cxn modelId="{E2F2A602-2769-4816-85EF-503BF4897E59}" type="presParOf" srcId="{2D440320-C971-41F0-AEE9-56C74816BB6E}" destId="{9822C830-9FC7-42A1-B59A-A6E523B51CCD}" srcOrd="1" destOrd="0" presId="urn:microsoft.com/office/officeart/2005/8/layout/lProcess2"/>
    <dgm:cxn modelId="{1FF49146-FFF0-431C-BD6C-BEAC4EE1E9D2}" type="presParOf" srcId="{2D440320-C971-41F0-AEE9-56C74816BB6E}" destId="{83AC3A05-4E81-4F50-9A79-C340DB3E7BA1}" srcOrd="2" destOrd="0" presId="urn:microsoft.com/office/officeart/2005/8/layout/lProcess2"/>
    <dgm:cxn modelId="{3CFFA8F3-457E-4EA7-BB8E-14CECF0DA642}" type="presParOf" srcId="{83AC3A05-4E81-4F50-9A79-C340DB3E7BA1}" destId="{E48AF579-FD32-474A-A3B3-A537C3D10231}" srcOrd="0" destOrd="0" presId="urn:microsoft.com/office/officeart/2005/8/layout/lProcess2"/>
    <dgm:cxn modelId="{BF4CC52C-E09D-4342-884A-72F288B50C51}" type="presParOf" srcId="{E48AF579-FD32-474A-A3B3-A537C3D10231}" destId="{7211D5B9-8274-4578-83AC-3FE47AB99971}" srcOrd="0" destOrd="0" presId="urn:microsoft.com/office/officeart/2005/8/layout/lProcess2"/>
    <dgm:cxn modelId="{CD64D379-FB8D-45A8-8749-B27E6A05233B}" type="presParOf" srcId="{E48AF579-FD32-474A-A3B3-A537C3D10231}" destId="{986A3599-BAB9-4656-8AD3-FF41BBB15E6A}" srcOrd="1" destOrd="0" presId="urn:microsoft.com/office/officeart/2005/8/layout/lProcess2"/>
    <dgm:cxn modelId="{63A4C59F-C811-4B2E-BE48-E8B2C39B269E}" type="presParOf" srcId="{E48AF579-FD32-474A-A3B3-A537C3D10231}" destId="{DDBE0B2E-3FB8-4179-92F5-EE39ADF93533}" srcOrd="2" destOrd="0" presId="urn:microsoft.com/office/officeart/2005/8/layout/lProcess2"/>
    <dgm:cxn modelId="{5117F424-1010-4021-B6E4-7C6F85F80FCD}" type="presParOf" srcId="{E48AF579-FD32-474A-A3B3-A537C3D10231}" destId="{71E1392D-F002-423A-BEFD-348271745F62}" srcOrd="3" destOrd="0" presId="urn:microsoft.com/office/officeart/2005/8/layout/lProcess2"/>
    <dgm:cxn modelId="{F60B9FE2-A73C-481F-89C4-67E705519A45}" type="presParOf" srcId="{E48AF579-FD32-474A-A3B3-A537C3D10231}" destId="{E9E3B4F1-FF7E-4451-874A-E9A45479498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F13007DA-1EB6-417E-8BB9-DB618FA4487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370769D-243D-4900-96A3-BA56468B80A3}">
      <dgm:prSet phldrT="[Text]" custT="1"/>
      <dgm:spPr/>
      <dgm:t>
        <a:bodyPr/>
        <a:lstStyle/>
        <a:p>
          <a:r>
            <a:rPr lang="en-US" sz="1800" dirty="0"/>
            <a:t>October 2018              through                 December 2019</a:t>
          </a:r>
        </a:p>
      </dgm:t>
    </dgm:pt>
    <dgm:pt modelId="{F11AD4A7-8B15-457B-B6B4-AF52432728D3}" type="parTrans" cxnId="{DCCB504B-51BE-4350-8EEB-3E825402C4AD}">
      <dgm:prSet/>
      <dgm:spPr/>
      <dgm:t>
        <a:bodyPr/>
        <a:lstStyle/>
        <a:p>
          <a:endParaRPr lang="en-US"/>
        </a:p>
      </dgm:t>
    </dgm:pt>
    <dgm:pt modelId="{68972231-FB0E-4494-88FC-1EC2629ECC6E}" type="sibTrans" cxnId="{DCCB504B-51BE-4350-8EEB-3E825402C4AD}">
      <dgm:prSet/>
      <dgm:spPr/>
      <dgm:t>
        <a:bodyPr/>
        <a:lstStyle/>
        <a:p>
          <a:endParaRPr lang="en-US"/>
        </a:p>
      </dgm:t>
    </dgm:pt>
    <dgm:pt modelId="{27C0E44D-2CED-4973-B14F-217A4A9C98F0}">
      <dgm:prSet phldrT="[Text]" custT="1"/>
      <dgm:spPr/>
      <dgm:t>
        <a:bodyPr/>
        <a:lstStyle/>
        <a:p>
          <a:r>
            <a:rPr lang="en-US" sz="1800" dirty="0"/>
            <a:t>April to June 2019</a:t>
          </a:r>
        </a:p>
      </dgm:t>
    </dgm:pt>
    <dgm:pt modelId="{CE1242A0-776E-4A60-BCA4-4B0FEB13BA47}" type="sibTrans" cxnId="{CAC11A53-C69F-4A69-88E3-BE7D3C774BEA}">
      <dgm:prSet/>
      <dgm:spPr/>
      <dgm:t>
        <a:bodyPr/>
        <a:lstStyle/>
        <a:p>
          <a:endParaRPr lang="en-US"/>
        </a:p>
      </dgm:t>
    </dgm:pt>
    <dgm:pt modelId="{AC709439-7658-461E-9016-A94A1833DA47}" type="parTrans" cxnId="{CAC11A53-C69F-4A69-88E3-BE7D3C774BEA}">
      <dgm:prSet/>
      <dgm:spPr/>
      <dgm:t>
        <a:bodyPr/>
        <a:lstStyle/>
        <a:p>
          <a:endParaRPr lang="en-US"/>
        </a:p>
      </dgm:t>
    </dgm:pt>
    <dgm:pt modelId="{84477560-8E0D-427A-B58B-7456C8C1FF07}">
      <dgm:prSet phldrT="[Text]" custT="1"/>
      <dgm:spPr/>
      <dgm:t>
        <a:bodyPr/>
        <a:lstStyle/>
        <a:p>
          <a:endParaRPr lang="en-US" sz="1600" dirty="0"/>
        </a:p>
      </dgm:t>
    </dgm:pt>
    <dgm:pt modelId="{E65BC7D2-4B66-4442-8930-E6472DFAA967}" type="parTrans" cxnId="{93FF05EE-5A72-4ECF-970B-223C4450EE91}">
      <dgm:prSet/>
      <dgm:spPr/>
      <dgm:t>
        <a:bodyPr/>
        <a:lstStyle/>
        <a:p>
          <a:endParaRPr lang="en-US"/>
        </a:p>
      </dgm:t>
    </dgm:pt>
    <dgm:pt modelId="{1AABB062-68CD-4434-AA0D-A4B48EB0F350}" type="sibTrans" cxnId="{93FF05EE-5A72-4ECF-970B-223C4450EE91}">
      <dgm:prSet/>
      <dgm:spPr/>
      <dgm:t>
        <a:bodyPr/>
        <a:lstStyle/>
        <a:p>
          <a:endParaRPr lang="en-US"/>
        </a:p>
      </dgm:t>
    </dgm:pt>
    <dgm:pt modelId="{B01EFCE9-D760-4D36-A0FD-5D351A06B177}">
      <dgm:prSet phldrT="[Text]" custT="1"/>
      <dgm:spPr/>
      <dgm:t>
        <a:bodyPr/>
        <a:lstStyle/>
        <a:p>
          <a:r>
            <a:rPr lang="en-US" sz="1600" dirty="0"/>
            <a:t>Establish Partnerships</a:t>
          </a:r>
        </a:p>
      </dgm:t>
    </dgm:pt>
    <dgm:pt modelId="{AC7A61B0-8CCD-4388-96FE-B828D283094A}" type="parTrans" cxnId="{FBB3675C-5F20-4056-ABCD-82F7FB83F468}">
      <dgm:prSet/>
      <dgm:spPr/>
      <dgm:t>
        <a:bodyPr/>
        <a:lstStyle/>
        <a:p>
          <a:endParaRPr lang="en-US"/>
        </a:p>
      </dgm:t>
    </dgm:pt>
    <dgm:pt modelId="{4E5B463C-6F5C-45B3-81D9-95F870C1FEAA}" type="sibTrans" cxnId="{FBB3675C-5F20-4056-ABCD-82F7FB83F468}">
      <dgm:prSet/>
      <dgm:spPr/>
      <dgm:t>
        <a:bodyPr/>
        <a:lstStyle/>
        <a:p>
          <a:endParaRPr lang="en-US"/>
        </a:p>
      </dgm:t>
    </dgm:pt>
    <dgm:pt modelId="{BB7D623D-AF2C-40A0-B40F-03688EE31837}">
      <dgm:prSet phldrT="[Text]" custT="1"/>
      <dgm:spPr/>
      <dgm:t>
        <a:bodyPr/>
        <a:lstStyle/>
        <a:p>
          <a:r>
            <a:rPr lang="en-US" sz="1600" dirty="0"/>
            <a:t>Bimonthly SAB  meeting</a:t>
          </a:r>
        </a:p>
      </dgm:t>
    </dgm:pt>
    <dgm:pt modelId="{66B94195-CB8C-485F-89D0-8C58AB789398}" type="parTrans" cxnId="{83D07FB9-0B95-459D-81D4-ED56285ECB2D}">
      <dgm:prSet/>
      <dgm:spPr/>
      <dgm:t>
        <a:bodyPr/>
        <a:lstStyle/>
        <a:p>
          <a:endParaRPr lang="en-US"/>
        </a:p>
      </dgm:t>
    </dgm:pt>
    <dgm:pt modelId="{50870A62-1229-42D1-8DEA-FA406F847C8A}" type="sibTrans" cxnId="{83D07FB9-0B95-459D-81D4-ED56285ECB2D}">
      <dgm:prSet/>
      <dgm:spPr/>
      <dgm:t>
        <a:bodyPr/>
        <a:lstStyle/>
        <a:p>
          <a:endParaRPr lang="en-US"/>
        </a:p>
      </dgm:t>
    </dgm:pt>
    <dgm:pt modelId="{C4BD58CF-392C-4313-8FDF-A56D03F3DDC0}">
      <dgm:prSet phldrT="[Text]" custT="1"/>
      <dgm:spPr/>
      <dgm:t>
        <a:bodyPr/>
        <a:lstStyle/>
        <a:p>
          <a:r>
            <a:rPr lang="en-US" sz="1600" dirty="0"/>
            <a:t>Bimonthly SAB</a:t>
          </a:r>
        </a:p>
      </dgm:t>
    </dgm:pt>
    <dgm:pt modelId="{F03CCAD2-E180-4BA1-8FD5-80DEB88C0EDC}" type="parTrans" cxnId="{6AA17380-AAFA-4D80-A7E5-6DDEFDCB04E5}">
      <dgm:prSet/>
      <dgm:spPr/>
      <dgm:t>
        <a:bodyPr/>
        <a:lstStyle/>
        <a:p>
          <a:endParaRPr lang="en-US"/>
        </a:p>
      </dgm:t>
    </dgm:pt>
    <dgm:pt modelId="{D008B174-9205-44EE-B832-7957E0FBAC94}" type="sibTrans" cxnId="{6AA17380-AAFA-4D80-A7E5-6DDEFDCB04E5}">
      <dgm:prSet/>
      <dgm:spPr/>
      <dgm:t>
        <a:bodyPr/>
        <a:lstStyle/>
        <a:p>
          <a:endParaRPr lang="en-US"/>
        </a:p>
      </dgm:t>
    </dgm:pt>
    <dgm:pt modelId="{D7533A6F-4F2D-4DFF-95A3-176DCC1A7648}">
      <dgm:prSet phldrT="[Text]" custT="1"/>
      <dgm:spPr/>
      <dgm:t>
        <a:bodyPr/>
        <a:lstStyle/>
        <a:p>
          <a:r>
            <a:rPr lang="en-US" sz="1800" dirty="0"/>
            <a:t>January to March 2019 </a:t>
          </a:r>
        </a:p>
      </dgm:t>
    </dgm:pt>
    <dgm:pt modelId="{703A61C0-0B94-49CB-9E9D-D505DEFFDC32}" type="sibTrans" cxnId="{C6BB5D34-125C-4270-BC5B-06129E9E3803}">
      <dgm:prSet/>
      <dgm:spPr/>
      <dgm:t>
        <a:bodyPr/>
        <a:lstStyle/>
        <a:p>
          <a:endParaRPr lang="en-US"/>
        </a:p>
      </dgm:t>
    </dgm:pt>
    <dgm:pt modelId="{97756EC9-397F-41D4-B247-74E194153510}" type="parTrans" cxnId="{C6BB5D34-125C-4270-BC5B-06129E9E3803}">
      <dgm:prSet/>
      <dgm:spPr/>
      <dgm:t>
        <a:bodyPr/>
        <a:lstStyle/>
        <a:p>
          <a:endParaRPr lang="en-US"/>
        </a:p>
      </dgm:t>
    </dgm:pt>
    <dgm:pt modelId="{66E022B6-1DA7-4DA1-93C3-3C0418C62B6A}">
      <dgm:prSet phldrT="[Text]" custT="1"/>
      <dgm:spPr/>
      <dgm:t>
        <a:bodyPr/>
        <a:lstStyle/>
        <a:p>
          <a:r>
            <a:rPr lang="en-US" sz="1600" dirty="0"/>
            <a:t>Establish MOU with USD #500</a:t>
          </a:r>
        </a:p>
      </dgm:t>
    </dgm:pt>
    <dgm:pt modelId="{47182294-AF98-4EE9-A0D9-A8F90FF253E8}" type="parTrans" cxnId="{13FF1BC0-A64A-4D60-8C49-ACC42F5197F4}">
      <dgm:prSet/>
      <dgm:spPr/>
      <dgm:t>
        <a:bodyPr/>
        <a:lstStyle/>
        <a:p>
          <a:endParaRPr lang="en-US"/>
        </a:p>
      </dgm:t>
    </dgm:pt>
    <dgm:pt modelId="{ED4FC2C0-DD1C-4CB4-BD0C-3D6E44B95993}" type="sibTrans" cxnId="{13FF1BC0-A64A-4D60-8C49-ACC42F5197F4}">
      <dgm:prSet/>
      <dgm:spPr/>
      <dgm:t>
        <a:bodyPr/>
        <a:lstStyle/>
        <a:p>
          <a:endParaRPr lang="en-US"/>
        </a:p>
      </dgm:t>
    </dgm:pt>
    <dgm:pt modelId="{5D7C4903-10C8-406E-B67A-8F8895B9F6CD}">
      <dgm:prSet phldrT="[Text]" custT="1"/>
      <dgm:spPr/>
      <dgm:t>
        <a:bodyPr/>
        <a:lstStyle/>
        <a:p>
          <a:r>
            <a:rPr lang="en-US" sz="1800" dirty="0"/>
            <a:t>July to September 2019</a:t>
          </a:r>
        </a:p>
      </dgm:t>
    </dgm:pt>
    <dgm:pt modelId="{D4DAAFFA-CA8B-481C-9019-01A311034BC9}" type="parTrans" cxnId="{1647B296-6E29-4801-9B05-2C871AF37675}">
      <dgm:prSet/>
      <dgm:spPr/>
      <dgm:t>
        <a:bodyPr/>
        <a:lstStyle/>
        <a:p>
          <a:endParaRPr lang="en-US"/>
        </a:p>
      </dgm:t>
    </dgm:pt>
    <dgm:pt modelId="{48384A00-DBDB-4D7E-BDB1-3B98C394A23C}" type="sibTrans" cxnId="{1647B296-6E29-4801-9B05-2C871AF37675}">
      <dgm:prSet/>
      <dgm:spPr/>
      <dgm:t>
        <a:bodyPr/>
        <a:lstStyle/>
        <a:p>
          <a:endParaRPr lang="en-US"/>
        </a:p>
      </dgm:t>
    </dgm:pt>
    <dgm:pt modelId="{5DB72C6A-1AEF-446C-B79F-4EDB201CAA0F}">
      <dgm:prSet phldrT="[Text]" custT="1"/>
      <dgm:spPr/>
      <dgm:t>
        <a:bodyPr/>
        <a:lstStyle/>
        <a:p>
          <a:r>
            <a:rPr lang="en-US" sz="1600" dirty="0"/>
            <a:t>Staff Training</a:t>
          </a:r>
        </a:p>
      </dgm:t>
    </dgm:pt>
    <dgm:pt modelId="{29A7F44A-3B7C-4C55-A023-69265E820B0B}" type="parTrans" cxnId="{ECCC9277-5000-47BE-A993-D3FAF0653905}">
      <dgm:prSet/>
      <dgm:spPr/>
      <dgm:t>
        <a:bodyPr/>
        <a:lstStyle/>
        <a:p>
          <a:endParaRPr lang="en-US"/>
        </a:p>
      </dgm:t>
    </dgm:pt>
    <dgm:pt modelId="{C3854FC9-56D8-41C9-B7D8-1391C9C2A750}" type="sibTrans" cxnId="{ECCC9277-5000-47BE-A993-D3FAF0653905}">
      <dgm:prSet/>
      <dgm:spPr/>
      <dgm:t>
        <a:bodyPr/>
        <a:lstStyle/>
        <a:p>
          <a:endParaRPr lang="en-US"/>
        </a:p>
      </dgm:t>
    </dgm:pt>
    <dgm:pt modelId="{34879063-4359-4ED3-9A67-B34E650B35F1}">
      <dgm:prSet phldrT="[Text]" custT="1"/>
      <dgm:spPr/>
      <dgm:t>
        <a:bodyPr/>
        <a:lstStyle/>
        <a:p>
          <a:r>
            <a:rPr lang="en-US" sz="1600" dirty="0"/>
            <a:t>ThrYve Summer Launch</a:t>
          </a:r>
        </a:p>
      </dgm:t>
    </dgm:pt>
    <dgm:pt modelId="{B3CA6617-A5EB-4516-A444-D7DE3C37EB45}" type="parTrans" cxnId="{FE4EE9F4-9841-4003-A206-AABE9E5D6B4C}">
      <dgm:prSet/>
      <dgm:spPr/>
      <dgm:t>
        <a:bodyPr/>
        <a:lstStyle/>
        <a:p>
          <a:endParaRPr lang="en-US"/>
        </a:p>
      </dgm:t>
    </dgm:pt>
    <dgm:pt modelId="{B0D728B7-49E1-4AD9-BFCC-84934B5EF4BF}" type="sibTrans" cxnId="{FE4EE9F4-9841-4003-A206-AABE9E5D6B4C}">
      <dgm:prSet/>
      <dgm:spPr/>
      <dgm:t>
        <a:bodyPr/>
        <a:lstStyle/>
        <a:p>
          <a:endParaRPr lang="en-US"/>
        </a:p>
      </dgm:t>
    </dgm:pt>
    <dgm:pt modelId="{B6FBE545-3375-4688-BEFA-1B5144CB4210}">
      <dgm:prSet phldrT="[Text]" custT="1"/>
      <dgm:spPr/>
      <dgm:t>
        <a:bodyPr/>
        <a:lstStyle/>
        <a:p>
          <a:r>
            <a:rPr lang="en-US" sz="1600" dirty="0"/>
            <a:t>Identify summer community/ systems change levers</a:t>
          </a:r>
        </a:p>
      </dgm:t>
    </dgm:pt>
    <dgm:pt modelId="{C4C08205-E1D9-4995-AFDC-B387F18F1229}" type="parTrans" cxnId="{3A4CAA92-4139-4B99-B316-68C11F07B020}">
      <dgm:prSet/>
      <dgm:spPr/>
      <dgm:t>
        <a:bodyPr/>
        <a:lstStyle/>
        <a:p>
          <a:endParaRPr lang="en-US"/>
        </a:p>
      </dgm:t>
    </dgm:pt>
    <dgm:pt modelId="{C945A51F-341D-41C9-B15D-C5300ABD95CB}" type="sibTrans" cxnId="{3A4CAA92-4139-4B99-B316-68C11F07B020}">
      <dgm:prSet/>
      <dgm:spPr/>
      <dgm:t>
        <a:bodyPr/>
        <a:lstStyle/>
        <a:p>
          <a:endParaRPr lang="en-US"/>
        </a:p>
      </dgm:t>
    </dgm:pt>
    <dgm:pt modelId="{F382E193-E8A7-475F-8BAC-ADBAE8F5150B}">
      <dgm:prSet phldrT="[Text]" custT="1"/>
      <dgm:spPr/>
      <dgm:t>
        <a:bodyPr/>
        <a:lstStyle/>
        <a:p>
          <a:endParaRPr lang="en-US" sz="1600" dirty="0"/>
        </a:p>
      </dgm:t>
    </dgm:pt>
    <dgm:pt modelId="{EA68B9E6-CF00-481A-907F-19F1047818C7}" type="parTrans" cxnId="{300E2648-C2BB-4EB0-BD84-323899EDA791}">
      <dgm:prSet/>
      <dgm:spPr/>
      <dgm:t>
        <a:bodyPr/>
        <a:lstStyle/>
        <a:p>
          <a:endParaRPr lang="en-US"/>
        </a:p>
      </dgm:t>
    </dgm:pt>
    <dgm:pt modelId="{FEF14792-E1BB-445B-8183-9321510B349E}" type="sibTrans" cxnId="{300E2648-C2BB-4EB0-BD84-323899EDA791}">
      <dgm:prSet/>
      <dgm:spPr/>
      <dgm:t>
        <a:bodyPr/>
        <a:lstStyle/>
        <a:p>
          <a:endParaRPr lang="en-US"/>
        </a:p>
      </dgm:t>
    </dgm:pt>
    <dgm:pt modelId="{9B069BDA-32DE-4692-A285-29B7BC497914}">
      <dgm:prSet phldrT="[Text]" custT="1"/>
      <dgm:spPr/>
      <dgm:t>
        <a:bodyPr/>
        <a:lstStyle/>
        <a:p>
          <a:r>
            <a:rPr lang="en-US" sz="1600" dirty="0"/>
            <a:t>Begin Data Collection</a:t>
          </a:r>
        </a:p>
      </dgm:t>
    </dgm:pt>
    <dgm:pt modelId="{02A36F9A-1CBB-4257-B115-01BE5060ACC3}" type="parTrans" cxnId="{CDE2BD38-F43D-4FB0-BA9B-68E68092CD80}">
      <dgm:prSet/>
      <dgm:spPr/>
      <dgm:t>
        <a:bodyPr/>
        <a:lstStyle/>
        <a:p>
          <a:endParaRPr lang="en-US"/>
        </a:p>
      </dgm:t>
    </dgm:pt>
    <dgm:pt modelId="{BFB38223-9A5E-42D4-9F62-B367C882CD2E}" type="sibTrans" cxnId="{CDE2BD38-F43D-4FB0-BA9B-68E68092CD80}">
      <dgm:prSet/>
      <dgm:spPr/>
      <dgm:t>
        <a:bodyPr/>
        <a:lstStyle/>
        <a:p>
          <a:endParaRPr lang="en-US"/>
        </a:p>
      </dgm:t>
    </dgm:pt>
    <dgm:pt modelId="{D293E589-17BC-4894-BBE6-227B3854E0AD}">
      <dgm:prSet custT="1"/>
      <dgm:spPr/>
      <dgm:t>
        <a:bodyPr/>
        <a:lstStyle/>
        <a:p>
          <a:r>
            <a:rPr lang="en-US" sz="1600" dirty="0"/>
            <a:t>Identify additional community/ systems change levers</a:t>
          </a:r>
        </a:p>
      </dgm:t>
    </dgm:pt>
    <dgm:pt modelId="{44EFA484-F70D-4ABD-967C-C08436F818B8}" type="parTrans" cxnId="{6C3D1ECE-1442-4D9A-8F08-F5CB9A64289C}">
      <dgm:prSet/>
      <dgm:spPr/>
      <dgm:t>
        <a:bodyPr/>
        <a:lstStyle/>
        <a:p>
          <a:endParaRPr lang="en-US"/>
        </a:p>
      </dgm:t>
    </dgm:pt>
    <dgm:pt modelId="{8FC17BC0-7B13-49F6-870D-C52A48B3FB47}" type="sibTrans" cxnId="{6C3D1ECE-1442-4D9A-8F08-F5CB9A64289C}">
      <dgm:prSet/>
      <dgm:spPr/>
      <dgm:t>
        <a:bodyPr/>
        <a:lstStyle/>
        <a:p>
          <a:endParaRPr lang="en-US"/>
        </a:p>
      </dgm:t>
    </dgm:pt>
    <dgm:pt modelId="{0E4C4152-FA56-4A65-8B7B-E058A9D65C2D}">
      <dgm:prSet phldrT="[Text]" custT="1"/>
      <dgm:spPr/>
      <dgm:t>
        <a:bodyPr/>
        <a:lstStyle/>
        <a:p>
          <a:r>
            <a:rPr lang="en-US" sz="1600" dirty="0"/>
            <a:t>Juvenile Justice System Partner Meetings</a:t>
          </a:r>
        </a:p>
      </dgm:t>
    </dgm:pt>
    <dgm:pt modelId="{7A62296C-03A8-4B88-BDD5-979925F11573}" type="parTrans" cxnId="{B91275D2-F979-4484-95C6-EB66C0708CD4}">
      <dgm:prSet/>
      <dgm:spPr/>
    </dgm:pt>
    <dgm:pt modelId="{3C3B3318-3748-4EE9-8FA5-C8E20EEC86C5}" type="sibTrans" cxnId="{B91275D2-F979-4484-95C6-EB66C0708CD4}">
      <dgm:prSet/>
      <dgm:spPr/>
    </dgm:pt>
    <dgm:pt modelId="{94455137-35EC-46D7-8712-D06DA4D57E74}">
      <dgm:prSet phldrT="[Text]" custT="1"/>
      <dgm:spPr/>
      <dgm:t>
        <a:bodyPr/>
        <a:lstStyle/>
        <a:p>
          <a:r>
            <a:rPr lang="en-US" sz="1600" dirty="0"/>
            <a:t>Staff Support Acquired</a:t>
          </a:r>
        </a:p>
      </dgm:t>
    </dgm:pt>
    <dgm:pt modelId="{CDF67501-5988-4D3D-AA1B-75B5FF51E3B7}" type="parTrans" cxnId="{1C13041B-7483-4A67-A05F-B2B0C07FA883}">
      <dgm:prSet/>
      <dgm:spPr/>
    </dgm:pt>
    <dgm:pt modelId="{64F5CC48-042E-423A-A43A-34D2D411F9FE}" type="sibTrans" cxnId="{1C13041B-7483-4A67-A05F-B2B0C07FA883}">
      <dgm:prSet/>
      <dgm:spPr/>
    </dgm:pt>
    <dgm:pt modelId="{69C0F5F5-F1EA-46D5-AAF5-B06DEC2B6DE8}">
      <dgm:prSet custT="1"/>
      <dgm:spPr/>
      <dgm:t>
        <a:bodyPr/>
        <a:lstStyle/>
        <a:p>
          <a:pPr>
            <a:buFont typeface="+mj-lt"/>
            <a:buAutoNum type="arabicPeriod"/>
          </a:pPr>
          <a:r>
            <a:rPr lang="en-US" sz="1600" dirty="0"/>
            <a:t>Training and TA from subject matter experts biannually (Mar ‘19 to Sept ’20)</a:t>
          </a:r>
        </a:p>
      </dgm:t>
    </dgm:pt>
    <dgm:pt modelId="{40E6B601-BAAD-4D74-89D8-5A6853BD77C9}" type="parTrans" cxnId="{F35F2696-EAF7-4BAC-B771-37E1C8163689}">
      <dgm:prSet/>
      <dgm:spPr/>
    </dgm:pt>
    <dgm:pt modelId="{E5FD3B2C-5841-45AB-BCD1-7E7B537767E1}" type="sibTrans" cxnId="{F35F2696-EAF7-4BAC-B771-37E1C8163689}">
      <dgm:prSet/>
      <dgm:spPr/>
    </dgm:pt>
    <dgm:pt modelId="{2FC1D39E-8D7D-4408-B266-B8478D442B94}">
      <dgm:prSet phldrT="[Text]" custT="1"/>
      <dgm:spPr/>
      <dgm:t>
        <a:bodyPr/>
        <a:lstStyle/>
        <a:p>
          <a:pPr>
            <a:buFont typeface="Arial" panose="020B0604020202020204" pitchFamily="34" charset="0"/>
            <a:buChar char="•"/>
          </a:pPr>
          <a:r>
            <a:rPr lang="en-US" sz="1600" dirty="0"/>
            <a:t>Conduct community needs and resources assessment (Mar ‘19 to Jun ’19)</a:t>
          </a:r>
        </a:p>
      </dgm:t>
    </dgm:pt>
    <dgm:pt modelId="{80A8E874-FDC6-44C4-8D93-674220F16039}" type="parTrans" cxnId="{CD3B2437-E92B-4CF6-94CA-64BCDA2D529F}">
      <dgm:prSet/>
      <dgm:spPr/>
    </dgm:pt>
    <dgm:pt modelId="{29EBAAEC-AD24-43E2-BB96-A36809701B71}" type="sibTrans" cxnId="{CD3B2437-E92B-4CF6-94CA-64BCDA2D529F}">
      <dgm:prSet/>
      <dgm:spPr/>
    </dgm:pt>
    <dgm:pt modelId="{45AF1B93-5716-4987-B145-6DD33B23D342}">
      <dgm:prSet phldrT="[Text]" custT="1"/>
      <dgm:spPr/>
      <dgm:t>
        <a:bodyPr/>
        <a:lstStyle/>
        <a:p>
          <a:r>
            <a:rPr lang="en-US" sz="1600" dirty="0"/>
            <a:t>Bimonthly YJCEI Steering Committee meetings</a:t>
          </a:r>
        </a:p>
      </dgm:t>
    </dgm:pt>
    <dgm:pt modelId="{F7138221-9D93-4E86-8E5A-A46D759450BE}" type="parTrans" cxnId="{99CD7CF5-6030-4C9D-BC7B-33D5BEB6708A}">
      <dgm:prSet/>
      <dgm:spPr/>
    </dgm:pt>
    <dgm:pt modelId="{393B1E37-535E-4E8B-A87D-2CA63A876AE1}" type="sibTrans" cxnId="{99CD7CF5-6030-4C9D-BC7B-33D5BEB6708A}">
      <dgm:prSet/>
      <dgm:spPr/>
    </dgm:pt>
    <dgm:pt modelId="{5458C5FA-5B90-4B8E-90CE-8B223E202827}">
      <dgm:prSet phldrT="[Text]" custT="1"/>
      <dgm:spPr/>
      <dgm:t>
        <a:bodyPr/>
        <a:lstStyle/>
        <a:p>
          <a:r>
            <a:rPr lang="en-US" sz="1600" dirty="0"/>
            <a:t>Conduct community needs and resources assessment (Mar ‘19 to Jun ’19)</a:t>
          </a:r>
        </a:p>
      </dgm:t>
    </dgm:pt>
    <dgm:pt modelId="{42834381-D28E-42B1-8300-9D2482457AB6}" type="parTrans" cxnId="{79AEE3F5-1627-4781-8C71-0785DCD12828}">
      <dgm:prSet/>
      <dgm:spPr/>
    </dgm:pt>
    <dgm:pt modelId="{7121BC83-CC0A-42A0-AA37-E473530DCA05}" type="sibTrans" cxnId="{79AEE3F5-1627-4781-8C71-0785DCD12828}">
      <dgm:prSet/>
      <dgm:spPr/>
    </dgm:pt>
    <dgm:pt modelId="{A4A8FA06-8C82-4A78-8DE7-159071AB0BC6}">
      <dgm:prSet phldrT="[Text]" custT="1"/>
      <dgm:spPr/>
      <dgm:t>
        <a:bodyPr/>
        <a:lstStyle/>
        <a:p>
          <a:r>
            <a:rPr lang="en-US" sz="1600" dirty="0"/>
            <a:t>Develop and document in CCB (Dec ’18 to Sept ’20)</a:t>
          </a:r>
        </a:p>
      </dgm:t>
    </dgm:pt>
    <dgm:pt modelId="{037D5CED-8616-4B2E-AD33-0B47418341A4}" type="parTrans" cxnId="{4C55A0FD-80A6-45EC-8A9C-EE9F7218A44D}">
      <dgm:prSet/>
      <dgm:spPr/>
    </dgm:pt>
    <dgm:pt modelId="{91F9C49E-C38A-4162-B474-86A0538C5233}" type="sibTrans" cxnId="{4C55A0FD-80A6-45EC-8A9C-EE9F7218A44D}">
      <dgm:prSet/>
      <dgm:spPr/>
    </dgm:pt>
    <dgm:pt modelId="{665C0666-BC86-4FF8-A2B5-11FC15189196}">
      <dgm:prSet phldrT="[Text]" custT="1"/>
      <dgm:spPr/>
      <dgm:t>
        <a:bodyPr/>
        <a:lstStyle/>
        <a:p>
          <a:r>
            <a:rPr lang="en-US" sz="1600" dirty="0"/>
            <a:t>Adapt WorkStation Online Portal</a:t>
          </a:r>
        </a:p>
      </dgm:t>
    </dgm:pt>
    <dgm:pt modelId="{EC693709-DDE0-4A24-B72E-854A8E2AFFFF}" type="parTrans" cxnId="{93C21DAE-EA5D-4E90-8853-E43D5B682202}">
      <dgm:prSet/>
      <dgm:spPr/>
    </dgm:pt>
    <dgm:pt modelId="{09646A90-9A02-4D11-B4D2-7CA1162D9DDB}" type="sibTrans" cxnId="{93C21DAE-EA5D-4E90-8853-E43D5B682202}">
      <dgm:prSet/>
      <dgm:spPr/>
    </dgm:pt>
    <dgm:pt modelId="{445AF237-02CE-4146-8F57-104AF7C25AF1}">
      <dgm:prSet phldrT="[Text]" custT="1"/>
      <dgm:spPr/>
      <dgm:t>
        <a:bodyPr/>
        <a:lstStyle/>
        <a:p>
          <a:r>
            <a:rPr lang="en-US" sz="1600" dirty="0"/>
            <a:t>Bimonthly SAB &amp; </a:t>
          </a:r>
          <a:r>
            <a:rPr lang="en-US" sz="1600" dirty="0">
              <a:solidFill>
                <a:srgbClr val="000000">
                  <a:hueOff val="0"/>
                  <a:satOff val="0"/>
                  <a:lumOff val="0"/>
                  <a:alphaOff val="0"/>
                </a:srgbClr>
              </a:solidFill>
              <a:latin typeface="Arial"/>
              <a:ea typeface="+mn-ea"/>
              <a:cs typeface="+mn-cs"/>
            </a:rPr>
            <a:t>YJCEI meetings</a:t>
          </a:r>
          <a:endParaRPr lang="en-US" sz="1600" dirty="0"/>
        </a:p>
      </dgm:t>
    </dgm:pt>
    <dgm:pt modelId="{A4AE397B-FF15-4E59-A950-9C01581B1188}" type="parTrans" cxnId="{F4F58AC2-C315-411B-8A30-D0FF457A85C0}">
      <dgm:prSet/>
      <dgm:spPr/>
    </dgm:pt>
    <dgm:pt modelId="{54B12B6A-5747-402F-BE2E-4A10E2EE60BD}" type="sibTrans" cxnId="{F4F58AC2-C315-411B-8A30-D0FF457A85C0}">
      <dgm:prSet/>
      <dgm:spPr/>
    </dgm:pt>
    <dgm:pt modelId="{00FF1EFC-B524-4663-8E26-FBBBA6452C10}">
      <dgm:prSet custT="1"/>
      <dgm:spPr/>
      <dgm:t>
        <a:bodyPr/>
        <a:lstStyle/>
        <a:p>
          <a:r>
            <a:rPr lang="en-US" sz="1600" dirty="0"/>
            <a:t>Bimonthly SAB &amp; </a:t>
          </a:r>
          <a:r>
            <a:rPr lang="en-US" sz="1600" dirty="0">
              <a:solidFill>
                <a:srgbClr val="000000">
                  <a:hueOff val="0"/>
                  <a:satOff val="0"/>
                  <a:lumOff val="0"/>
                  <a:alphaOff val="0"/>
                </a:srgbClr>
              </a:solidFill>
              <a:latin typeface="Arial"/>
              <a:ea typeface="+mn-ea"/>
              <a:cs typeface="+mn-cs"/>
            </a:rPr>
            <a:t>YJCEI meetings</a:t>
          </a:r>
          <a:endParaRPr lang="en-US" sz="1600" dirty="0"/>
        </a:p>
      </dgm:t>
    </dgm:pt>
    <dgm:pt modelId="{DAF4C9D2-75DD-4ADA-8C2F-CAE936C1A092}" type="parTrans" cxnId="{05953E52-4AFA-4252-9FE4-DB0FBC959F68}">
      <dgm:prSet/>
      <dgm:spPr/>
    </dgm:pt>
    <dgm:pt modelId="{66575140-CA06-42F2-BBD2-3322DBB74774}" type="sibTrans" cxnId="{05953E52-4AFA-4252-9FE4-DB0FBC959F68}">
      <dgm:prSet/>
      <dgm:spPr/>
    </dgm:pt>
    <dgm:pt modelId="{417D8853-DDFE-44E4-A328-588795323039}" type="pres">
      <dgm:prSet presAssocID="{F13007DA-1EB6-417E-8BB9-DB618FA44877}" presName="Name0" presStyleCnt="0">
        <dgm:presLayoutVars>
          <dgm:dir/>
          <dgm:animLvl val="lvl"/>
          <dgm:resizeHandles val="exact"/>
        </dgm:presLayoutVars>
      </dgm:prSet>
      <dgm:spPr/>
    </dgm:pt>
    <dgm:pt modelId="{334488AE-B73D-477E-A768-25295083F285}" type="pres">
      <dgm:prSet presAssocID="{A370769D-243D-4900-96A3-BA56468B80A3}" presName="composite" presStyleCnt="0"/>
      <dgm:spPr/>
    </dgm:pt>
    <dgm:pt modelId="{6C801387-305B-431E-9028-AD3401D8B3CE}" type="pres">
      <dgm:prSet presAssocID="{A370769D-243D-4900-96A3-BA56468B80A3}" presName="parTx" presStyleLbl="alignNode1" presStyleIdx="0" presStyleCnt="4">
        <dgm:presLayoutVars>
          <dgm:chMax val="0"/>
          <dgm:chPref val="0"/>
          <dgm:bulletEnabled val="1"/>
        </dgm:presLayoutVars>
      </dgm:prSet>
      <dgm:spPr/>
    </dgm:pt>
    <dgm:pt modelId="{B3649645-9364-45E5-9387-2CBAA91E6E13}" type="pres">
      <dgm:prSet presAssocID="{A370769D-243D-4900-96A3-BA56468B80A3}" presName="desTx" presStyleLbl="alignAccFollowNode1" presStyleIdx="0" presStyleCnt="4">
        <dgm:presLayoutVars>
          <dgm:bulletEnabled val="1"/>
        </dgm:presLayoutVars>
      </dgm:prSet>
      <dgm:spPr/>
    </dgm:pt>
    <dgm:pt modelId="{1D2C4638-E6EB-4C9D-8A67-228699ECD727}" type="pres">
      <dgm:prSet presAssocID="{68972231-FB0E-4494-88FC-1EC2629ECC6E}" presName="space" presStyleCnt="0"/>
      <dgm:spPr/>
    </dgm:pt>
    <dgm:pt modelId="{478E44F3-A8C2-43F6-8B74-370C727F6A6C}" type="pres">
      <dgm:prSet presAssocID="{D7533A6F-4F2D-4DFF-95A3-176DCC1A7648}" presName="composite" presStyleCnt="0"/>
      <dgm:spPr/>
    </dgm:pt>
    <dgm:pt modelId="{9FAC1A98-7735-4758-9AE9-BAB4B56C5094}" type="pres">
      <dgm:prSet presAssocID="{D7533A6F-4F2D-4DFF-95A3-176DCC1A7648}" presName="parTx" presStyleLbl="alignNode1" presStyleIdx="1" presStyleCnt="4">
        <dgm:presLayoutVars>
          <dgm:chMax val="0"/>
          <dgm:chPref val="0"/>
          <dgm:bulletEnabled val="1"/>
        </dgm:presLayoutVars>
      </dgm:prSet>
      <dgm:spPr/>
    </dgm:pt>
    <dgm:pt modelId="{9698DD3B-1590-4D54-A568-B993C3ACB7BE}" type="pres">
      <dgm:prSet presAssocID="{D7533A6F-4F2D-4DFF-95A3-176DCC1A7648}" presName="desTx" presStyleLbl="alignAccFollowNode1" presStyleIdx="1" presStyleCnt="4">
        <dgm:presLayoutVars>
          <dgm:bulletEnabled val="1"/>
        </dgm:presLayoutVars>
      </dgm:prSet>
      <dgm:spPr/>
    </dgm:pt>
    <dgm:pt modelId="{4CF08C05-C3E9-4970-B4A7-37A6E63CA65B}" type="pres">
      <dgm:prSet presAssocID="{703A61C0-0B94-49CB-9E9D-D505DEFFDC32}" presName="space" presStyleCnt="0"/>
      <dgm:spPr/>
    </dgm:pt>
    <dgm:pt modelId="{A9020971-0E6B-4EDF-99CE-6CC8FBD78AB6}" type="pres">
      <dgm:prSet presAssocID="{27C0E44D-2CED-4973-B14F-217A4A9C98F0}" presName="composite" presStyleCnt="0"/>
      <dgm:spPr/>
    </dgm:pt>
    <dgm:pt modelId="{06DF63BD-365B-498D-9BE7-428F3DEB1791}" type="pres">
      <dgm:prSet presAssocID="{27C0E44D-2CED-4973-B14F-217A4A9C98F0}" presName="parTx" presStyleLbl="alignNode1" presStyleIdx="2" presStyleCnt="4">
        <dgm:presLayoutVars>
          <dgm:chMax val="0"/>
          <dgm:chPref val="0"/>
          <dgm:bulletEnabled val="1"/>
        </dgm:presLayoutVars>
      </dgm:prSet>
      <dgm:spPr/>
    </dgm:pt>
    <dgm:pt modelId="{C8BC737A-16C9-4884-AE04-1BF1DF8D9A12}" type="pres">
      <dgm:prSet presAssocID="{27C0E44D-2CED-4973-B14F-217A4A9C98F0}" presName="desTx" presStyleLbl="alignAccFollowNode1" presStyleIdx="2" presStyleCnt="4">
        <dgm:presLayoutVars>
          <dgm:bulletEnabled val="1"/>
        </dgm:presLayoutVars>
      </dgm:prSet>
      <dgm:spPr/>
    </dgm:pt>
    <dgm:pt modelId="{27DDE3BC-8E91-48BF-A038-CC5AB2269B0F}" type="pres">
      <dgm:prSet presAssocID="{CE1242A0-776E-4A60-BCA4-4B0FEB13BA47}" presName="space" presStyleCnt="0"/>
      <dgm:spPr/>
    </dgm:pt>
    <dgm:pt modelId="{9AD61AD2-FEBF-4E2D-8E14-D483953EC8BC}" type="pres">
      <dgm:prSet presAssocID="{5D7C4903-10C8-406E-B67A-8F8895B9F6CD}" presName="composite" presStyleCnt="0"/>
      <dgm:spPr/>
    </dgm:pt>
    <dgm:pt modelId="{B40E6E8F-CB3F-4438-AB09-DF0F4F3E862A}" type="pres">
      <dgm:prSet presAssocID="{5D7C4903-10C8-406E-B67A-8F8895B9F6CD}" presName="parTx" presStyleLbl="alignNode1" presStyleIdx="3" presStyleCnt="4">
        <dgm:presLayoutVars>
          <dgm:chMax val="0"/>
          <dgm:chPref val="0"/>
          <dgm:bulletEnabled val="1"/>
        </dgm:presLayoutVars>
      </dgm:prSet>
      <dgm:spPr/>
    </dgm:pt>
    <dgm:pt modelId="{F6C95E3E-5E3F-47CA-96AF-B839DDC8EB97}" type="pres">
      <dgm:prSet presAssocID="{5D7C4903-10C8-406E-B67A-8F8895B9F6CD}" presName="desTx" presStyleLbl="alignAccFollowNode1" presStyleIdx="3" presStyleCnt="4">
        <dgm:presLayoutVars>
          <dgm:bulletEnabled val="1"/>
        </dgm:presLayoutVars>
      </dgm:prSet>
      <dgm:spPr/>
    </dgm:pt>
  </dgm:ptLst>
  <dgm:cxnLst>
    <dgm:cxn modelId="{5896EB01-881A-41B0-9500-1BFFD55DB890}" type="presOf" srcId="{D7533A6F-4F2D-4DFF-95A3-176DCC1A7648}" destId="{9FAC1A98-7735-4758-9AE9-BAB4B56C5094}" srcOrd="0" destOrd="0" presId="urn:microsoft.com/office/officeart/2005/8/layout/hList1"/>
    <dgm:cxn modelId="{6A748B09-A3A1-462B-B71E-70F45510B2FE}" type="presOf" srcId="{B6FBE545-3375-4688-BEFA-1B5144CB4210}" destId="{C8BC737A-16C9-4884-AE04-1BF1DF8D9A12}" srcOrd="0" destOrd="6" presId="urn:microsoft.com/office/officeart/2005/8/layout/hList1"/>
    <dgm:cxn modelId="{7B6C3211-334D-4946-AF50-AF522571DBC5}" type="presOf" srcId="{5DB72C6A-1AEF-446C-B79F-4EDB201CAA0F}" destId="{C8BC737A-16C9-4884-AE04-1BF1DF8D9A12}" srcOrd="0" destOrd="2" presId="urn:microsoft.com/office/officeart/2005/8/layout/hList1"/>
    <dgm:cxn modelId="{5C4B9618-B87C-42D3-AFC0-9DA90C17B5D6}" type="presOf" srcId="{BB7D623D-AF2C-40A0-B40F-03688EE31837}" destId="{B3649645-9364-45E5-9387-2CBAA91E6E13}" srcOrd="0" destOrd="1" presId="urn:microsoft.com/office/officeart/2005/8/layout/hList1"/>
    <dgm:cxn modelId="{5FED1219-2603-42D4-AD5B-480B2F2EA37F}" type="presOf" srcId="{27C0E44D-2CED-4973-B14F-217A4A9C98F0}" destId="{06DF63BD-365B-498D-9BE7-428F3DEB1791}" srcOrd="0" destOrd="0" presId="urn:microsoft.com/office/officeart/2005/8/layout/hList1"/>
    <dgm:cxn modelId="{1C13041B-7483-4A67-A05F-B2B0C07FA883}" srcId="{A370769D-243D-4900-96A3-BA56468B80A3}" destId="{94455137-35EC-46D7-8712-D06DA4D57E74}" srcOrd="3" destOrd="0" parTransId="{CDF67501-5988-4D3D-AA1B-75B5FF51E3B7}" sibTransId="{64F5CC48-042E-423A-A43A-34D2D411F9FE}"/>
    <dgm:cxn modelId="{C87A662C-B8B0-4C8E-BBD5-FDD1D4972E06}" type="presOf" srcId="{00FF1EFC-B524-4663-8E26-FBBBA6452C10}" destId="{F6C95E3E-5E3F-47CA-96AF-B839DDC8EB97}" srcOrd="0" destOrd="0" presId="urn:microsoft.com/office/officeart/2005/8/layout/hList1"/>
    <dgm:cxn modelId="{FD5AEE30-F112-4C47-B77A-B8F65B3CF987}" type="presOf" srcId="{34879063-4359-4ED3-9A67-B34E650B35F1}" destId="{C8BC737A-16C9-4884-AE04-1BF1DF8D9A12}" srcOrd="0" destOrd="4" presId="urn:microsoft.com/office/officeart/2005/8/layout/hList1"/>
    <dgm:cxn modelId="{C6BB5D34-125C-4270-BC5B-06129E9E3803}" srcId="{F13007DA-1EB6-417E-8BB9-DB618FA44877}" destId="{D7533A6F-4F2D-4DFF-95A3-176DCC1A7648}" srcOrd="1" destOrd="0" parTransId="{97756EC9-397F-41D4-B247-74E194153510}" sibTransId="{703A61C0-0B94-49CB-9E9D-D505DEFFDC32}"/>
    <dgm:cxn modelId="{CD3B2437-E92B-4CF6-94CA-64BCDA2D529F}" srcId="{27C0E44D-2CED-4973-B14F-217A4A9C98F0}" destId="{2FC1D39E-8D7D-4408-B266-B8478D442B94}" srcOrd="1" destOrd="0" parTransId="{80A8E874-FDC6-44C4-8D93-674220F16039}" sibTransId="{29EBAAEC-AD24-43E2-BB96-A36809701B71}"/>
    <dgm:cxn modelId="{CDE2BD38-F43D-4FB0-BA9B-68E68092CD80}" srcId="{27C0E44D-2CED-4973-B14F-217A4A9C98F0}" destId="{9B069BDA-32DE-4692-A285-29B7BC497914}" srcOrd="5" destOrd="0" parTransId="{02A36F9A-1CBB-4257-B115-01BE5060ACC3}" sibTransId="{BFB38223-9A5E-42D4-9F62-B367C882CD2E}"/>
    <dgm:cxn modelId="{5D33273D-1D1E-4F20-BB39-C2A8924A4589}" type="presOf" srcId="{F382E193-E8A7-475F-8BAC-ADBAE8F5150B}" destId="{9698DD3B-1590-4D54-A568-B993C3ACB7BE}" srcOrd="0" destOrd="6" presId="urn:microsoft.com/office/officeart/2005/8/layout/hList1"/>
    <dgm:cxn modelId="{FBB3675C-5F20-4056-ABCD-82F7FB83F468}" srcId="{A370769D-243D-4900-96A3-BA56468B80A3}" destId="{B01EFCE9-D760-4D36-A0FD-5D351A06B177}" srcOrd="2" destOrd="0" parTransId="{AC7A61B0-8CCD-4388-96FE-B828D283094A}" sibTransId="{4E5B463C-6F5C-45B3-81D9-95F870C1FEAA}"/>
    <dgm:cxn modelId="{300E2648-C2BB-4EB0-BD84-323899EDA791}" srcId="{D7533A6F-4F2D-4DFF-95A3-176DCC1A7648}" destId="{F382E193-E8A7-475F-8BAC-ADBAE8F5150B}" srcOrd="6" destOrd="0" parTransId="{EA68B9E6-CF00-481A-907F-19F1047818C7}" sibTransId="{FEF14792-E1BB-445B-8183-9321510B349E}"/>
    <dgm:cxn modelId="{B9266969-6132-40EB-BF3E-99ED3A805395}" type="presOf" srcId="{A4A8FA06-8C82-4A78-8DE7-159071AB0BC6}" destId="{9698DD3B-1590-4D54-A568-B993C3ACB7BE}" srcOrd="0" destOrd="5" presId="urn:microsoft.com/office/officeart/2005/8/layout/hList1"/>
    <dgm:cxn modelId="{929DB349-11DD-4187-B4AA-0DD51C77DBB0}" type="presOf" srcId="{2FC1D39E-8D7D-4408-B266-B8478D442B94}" destId="{C8BC737A-16C9-4884-AE04-1BF1DF8D9A12}" srcOrd="0" destOrd="1" presId="urn:microsoft.com/office/officeart/2005/8/layout/hList1"/>
    <dgm:cxn modelId="{DCCB504B-51BE-4350-8EEB-3E825402C4AD}" srcId="{F13007DA-1EB6-417E-8BB9-DB618FA44877}" destId="{A370769D-243D-4900-96A3-BA56468B80A3}" srcOrd="0" destOrd="0" parTransId="{F11AD4A7-8B15-457B-B6B4-AF52432728D3}" sibTransId="{68972231-FB0E-4494-88FC-1EC2629ECC6E}"/>
    <dgm:cxn modelId="{9EFEF851-CDDE-441B-A19D-1184A93DA4BE}" type="presOf" srcId="{B01EFCE9-D760-4D36-A0FD-5D351A06B177}" destId="{B3649645-9364-45E5-9387-2CBAA91E6E13}" srcOrd="0" destOrd="2" presId="urn:microsoft.com/office/officeart/2005/8/layout/hList1"/>
    <dgm:cxn modelId="{05953E52-4AFA-4252-9FE4-DB0FBC959F68}" srcId="{5D7C4903-10C8-406E-B67A-8F8895B9F6CD}" destId="{00FF1EFC-B524-4663-8E26-FBBBA6452C10}" srcOrd="0" destOrd="0" parTransId="{DAF4C9D2-75DD-4ADA-8C2F-CAE936C1A092}" sibTransId="{66575140-CA06-42F2-BBD2-3322DBB74774}"/>
    <dgm:cxn modelId="{CAC11A53-C69F-4A69-88E3-BE7D3C774BEA}" srcId="{F13007DA-1EB6-417E-8BB9-DB618FA44877}" destId="{27C0E44D-2CED-4973-B14F-217A4A9C98F0}" srcOrd="2" destOrd="0" parTransId="{AC709439-7658-461E-9016-A94A1833DA47}" sibTransId="{CE1242A0-776E-4A60-BCA4-4B0FEB13BA47}"/>
    <dgm:cxn modelId="{8BDA5E53-E821-49DE-92A5-A711C67ABEED}" type="presOf" srcId="{66E022B6-1DA7-4DA1-93C3-3C0418C62B6A}" destId="{C8BC737A-16C9-4884-AE04-1BF1DF8D9A12}" srcOrd="0" destOrd="3" presId="urn:microsoft.com/office/officeart/2005/8/layout/hList1"/>
    <dgm:cxn modelId="{22A5E955-62D4-470D-BBC9-F56E3578D298}" type="presOf" srcId="{5458C5FA-5B90-4B8E-90CE-8B223E202827}" destId="{9698DD3B-1590-4D54-A568-B993C3ACB7BE}" srcOrd="0" destOrd="3" presId="urn:microsoft.com/office/officeart/2005/8/layout/hList1"/>
    <dgm:cxn modelId="{ECCC9277-5000-47BE-A993-D3FAF0653905}" srcId="{27C0E44D-2CED-4973-B14F-217A4A9C98F0}" destId="{5DB72C6A-1AEF-446C-B79F-4EDB201CAA0F}" srcOrd="2" destOrd="0" parTransId="{29A7F44A-3B7C-4C55-A023-69265E820B0B}" sibTransId="{C3854FC9-56D8-41C9-B7D8-1391C9C2A750}"/>
    <dgm:cxn modelId="{EFC93678-A615-4BB0-95EA-ACD284410331}" type="presOf" srcId="{9B069BDA-32DE-4692-A285-29B7BC497914}" destId="{C8BC737A-16C9-4884-AE04-1BF1DF8D9A12}" srcOrd="0" destOrd="5" presId="urn:microsoft.com/office/officeart/2005/8/layout/hList1"/>
    <dgm:cxn modelId="{9F9AC17E-9626-41EF-9AF7-090634433369}" type="presOf" srcId="{445AF237-02CE-4146-8F57-104AF7C25AF1}" destId="{C8BC737A-16C9-4884-AE04-1BF1DF8D9A12}" srcOrd="0" destOrd="0" presId="urn:microsoft.com/office/officeart/2005/8/layout/hList1"/>
    <dgm:cxn modelId="{6AA17380-AAFA-4D80-A7E5-6DDEFDCB04E5}" srcId="{D7533A6F-4F2D-4DFF-95A3-176DCC1A7648}" destId="{C4BD58CF-392C-4313-8FDF-A56D03F3DDC0}" srcOrd="0" destOrd="0" parTransId="{F03CCAD2-E180-4BA1-8FD5-80DEB88C0EDC}" sibTransId="{D008B174-9205-44EE-B832-7957E0FBAC94}"/>
    <dgm:cxn modelId="{E9E2D781-BCA8-44DA-899E-6712200BC3E3}" type="presOf" srcId="{F13007DA-1EB6-417E-8BB9-DB618FA44877}" destId="{417D8853-DDFE-44E4-A328-588795323039}" srcOrd="0" destOrd="0" presId="urn:microsoft.com/office/officeart/2005/8/layout/hList1"/>
    <dgm:cxn modelId="{4B8D3488-616B-4BE9-9732-1D6F35EA0253}" type="presOf" srcId="{0E4C4152-FA56-4A65-8B7B-E058A9D65C2D}" destId="{9698DD3B-1590-4D54-A568-B993C3ACB7BE}" srcOrd="0" destOrd="2" presId="urn:microsoft.com/office/officeart/2005/8/layout/hList1"/>
    <dgm:cxn modelId="{98872A8A-153D-48E8-AF35-628D3EFEF58A}" type="presOf" srcId="{94455137-35EC-46D7-8712-D06DA4D57E74}" destId="{B3649645-9364-45E5-9387-2CBAA91E6E13}" srcOrd="0" destOrd="3" presId="urn:microsoft.com/office/officeart/2005/8/layout/hList1"/>
    <dgm:cxn modelId="{3A4CAA92-4139-4B99-B316-68C11F07B020}" srcId="{27C0E44D-2CED-4973-B14F-217A4A9C98F0}" destId="{B6FBE545-3375-4688-BEFA-1B5144CB4210}" srcOrd="6" destOrd="0" parTransId="{C4C08205-E1D9-4995-AFDC-B387F18F1229}" sibTransId="{C945A51F-341D-41C9-B15D-C5300ABD95CB}"/>
    <dgm:cxn modelId="{F35F2696-EAF7-4BAC-B771-37E1C8163689}" srcId="{5D7C4903-10C8-406E-B67A-8F8895B9F6CD}" destId="{69C0F5F5-F1EA-46D5-AAF5-B06DEC2B6DE8}" srcOrd="2" destOrd="0" parTransId="{40E6B601-BAAD-4D74-89D8-5A6853BD77C9}" sibTransId="{E5FD3B2C-5841-45AB-BCD1-7E7B537767E1}"/>
    <dgm:cxn modelId="{1647B296-6E29-4801-9B05-2C871AF37675}" srcId="{F13007DA-1EB6-417E-8BB9-DB618FA44877}" destId="{5D7C4903-10C8-406E-B67A-8F8895B9F6CD}" srcOrd="3" destOrd="0" parTransId="{D4DAAFFA-CA8B-481C-9019-01A311034BC9}" sibTransId="{48384A00-DBDB-4D7E-BDB1-3B98C394A23C}"/>
    <dgm:cxn modelId="{8E1DC79A-7702-4DB3-9D73-BE77128C5230}" type="presOf" srcId="{D293E589-17BC-4894-BBE6-227B3854E0AD}" destId="{F6C95E3E-5E3F-47CA-96AF-B839DDC8EB97}" srcOrd="0" destOrd="1" presId="urn:microsoft.com/office/officeart/2005/8/layout/hList1"/>
    <dgm:cxn modelId="{0630B3AD-5754-480D-B363-CCC08F7B89C6}" type="presOf" srcId="{665C0666-BC86-4FF8-A2B5-11FC15189196}" destId="{9698DD3B-1590-4D54-A568-B993C3ACB7BE}" srcOrd="0" destOrd="4" presId="urn:microsoft.com/office/officeart/2005/8/layout/hList1"/>
    <dgm:cxn modelId="{93C21DAE-EA5D-4E90-8853-E43D5B682202}" srcId="{D7533A6F-4F2D-4DFF-95A3-176DCC1A7648}" destId="{665C0666-BC86-4FF8-A2B5-11FC15189196}" srcOrd="4" destOrd="0" parTransId="{EC693709-DDE0-4A24-B72E-854A8E2AFFFF}" sibTransId="{09646A90-9A02-4D11-B4D2-7CA1162D9DDB}"/>
    <dgm:cxn modelId="{281471B1-E2F2-4D40-8CA2-C4A8E916F2E4}" type="presOf" srcId="{A370769D-243D-4900-96A3-BA56468B80A3}" destId="{6C801387-305B-431E-9028-AD3401D8B3CE}" srcOrd="0" destOrd="0" presId="urn:microsoft.com/office/officeart/2005/8/layout/hList1"/>
    <dgm:cxn modelId="{83D07FB9-0B95-459D-81D4-ED56285ECB2D}" srcId="{A370769D-243D-4900-96A3-BA56468B80A3}" destId="{BB7D623D-AF2C-40A0-B40F-03688EE31837}" srcOrd="1" destOrd="0" parTransId="{66B94195-CB8C-485F-89D0-8C58AB789398}" sibTransId="{50870A62-1229-42D1-8DEA-FA406F847C8A}"/>
    <dgm:cxn modelId="{13FF1BC0-A64A-4D60-8C49-ACC42F5197F4}" srcId="{27C0E44D-2CED-4973-B14F-217A4A9C98F0}" destId="{66E022B6-1DA7-4DA1-93C3-3C0418C62B6A}" srcOrd="3" destOrd="0" parTransId="{47182294-AF98-4EE9-A0D9-A8F90FF253E8}" sibTransId="{ED4FC2C0-DD1C-4CB4-BD0C-3D6E44B95993}"/>
    <dgm:cxn modelId="{F4F58AC2-C315-411B-8A30-D0FF457A85C0}" srcId="{27C0E44D-2CED-4973-B14F-217A4A9C98F0}" destId="{445AF237-02CE-4146-8F57-104AF7C25AF1}" srcOrd="0" destOrd="0" parTransId="{A4AE397B-FF15-4E59-A950-9C01581B1188}" sibTransId="{54B12B6A-5747-402F-BE2E-4A10E2EE60BD}"/>
    <dgm:cxn modelId="{A1E997C9-67A2-4DE9-AF28-C11D8239AEAB}" type="presOf" srcId="{C4BD58CF-392C-4313-8FDF-A56D03F3DDC0}" destId="{9698DD3B-1590-4D54-A568-B993C3ACB7BE}" srcOrd="0" destOrd="0" presId="urn:microsoft.com/office/officeart/2005/8/layout/hList1"/>
    <dgm:cxn modelId="{6C3D1ECE-1442-4D9A-8F08-F5CB9A64289C}" srcId="{5D7C4903-10C8-406E-B67A-8F8895B9F6CD}" destId="{D293E589-17BC-4894-BBE6-227B3854E0AD}" srcOrd="1" destOrd="0" parTransId="{44EFA484-F70D-4ABD-967C-C08436F818B8}" sibTransId="{8FC17BC0-7B13-49F6-870D-C52A48B3FB47}"/>
    <dgm:cxn modelId="{B91275D2-F979-4484-95C6-EB66C0708CD4}" srcId="{D7533A6F-4F2D-4DFF-95A3-176DCC1A7648}" destId="{0E4C4152-FA56-4A65-8B7B-E058A9D65C2D}" srcOrd="2" destOrd="0" parTransId="{7A62296C-03A8-4B88-BDD5-979925F11573}" sibTransId="{3C3B3318-3748-4EE9-8FA5-C8E20EEC86C5}"/>
    <dgm:cxn modelId="{D99FA5E2-1BC6-4D92-A9DD-C5DA866BB9B7}" type="presOf" srcId="{5D7C4903-10C8-406E-B67A-8F8895B9F6CD}" destId="{B40E6E8F-CB3F-4438-AB09-DF0F4F3E862A}" srcOrd="0" destOrd="0" presId="urn:microsoft.com/office/officeart/2005/8/layout/hList1"/>
    <dgm:cxn modelId="{BC47DCE4-E603-4BB3-9FB6-346DA7608A3F}" type="presOf" srcId="{84477560-8E0D-427A-B58B-7456C8C1FF07}" destId="{B3649645-9364-45E5-9387-2CBAA91E6E13}" srcOrd="0" destOrd="0" presId="urn:microsoft.com/office/officeart/2005/8/layout/hList1"/>
    <dgm:cxn modelId="{2CB795ED-AB46-44A3-AAF6-9656455D57D1}" type="presOf" srcId="{45AF1B93-5716-4987-B145-6DD33B23D342}" destId="{9698DD3B-1590-4D54-A568-B993C3ACB7BE}" srcOrd="0" destOrd="1" presId="urn:microsoft.com/office/officeart/2005/8/layout/hList1"/>
    <dgm:cxn modelId="{93FF05EE-5A72-4ECF-970B-223C4450EE91}" srcId="{A370769D-243D-4900-96A3-BA56468B80A3}" destId="{84477560-8E0D-427A-B58B-7456C8C1FF07}" srcOrd="0" destOrd="0" parTransId="{E65BC7D2-4B66-4442-8930-E6472DFAA967}" sibTransId="{1AABB062-68CD-4434-AA0D-A4B48EB0F350}"/>
    <dgm:cxn modelId="{FE4EE9F4-9841-4003-A206-AABE9E5D6B4C}" srcId="{27C0E44D-2CED-4973-B14F-217A4A9C98F0}" destId="{34879063-4359-4ED3-9A67-B34E650B35F1}" srcOrd="4" destOrd="0" parTransId="{B3CA6617-A5EB-4516-A444-D7DE3C37EB45}" sibTransId="{B0D728B7-49E1-4AD9-BFCC-84934B5EF4BF}"/>
    <dgm:cxn modelId="{99CD7CF5-6030-4C9D-BC7B-33D5BEB6708A}" srcId="{D7533A6F-4F2D-4DFF-95A3-176DCC1A7648}" destId="{45AF1B93-5716-4987-B145-6DD33B23D342}" srcOrd="1" destOrd="0" parTransId="{F7138221-9D93-4E86-8E5A-A46D759450BE}" sibTransId="{393B1E37-535E-4E8B-A87D-2CA63A876AE1}"/>
    <dgm:cxn modelId="{79AEE3F5-1627-4781-8C71-0785DCD12828}" srcId="{D7533A6F-4F2D-4DFF-95A3-176DCC1A7648}" destId="{5458C5FA-5B90-4B8E-90CE-8B223E202827}" srcOrd="3" destOrd="0" parTransId="{42834381-D28E-42B1-8300-9D2482457AB6}" sibTransId="{7121BC83-CC0A-42A0-AA37-E473530DCA05}"/>
    <dgm:cxn modelId="{F89C1BFD-61BF-4570-ABCA-08DB9D67889B}" type="presOf" srcId="{69C0F5F5-F1EA-46D5-AAF5-B06DEC2B6DE8}" destId="{F6C95E3E-5E3F-47CA-96AF-B839DDC8EB97}" srcOrd="0" destOrd="2" presId="urn:microsoft.com/office/officeart/2005/8/layout/hList1"/>
    <dgm:cxn modelId="{4C55A0FD-80A6-45EC-8A9C-EE9F7218A44D}" srcId="{D7533A6F-4F2D-4DFF-95A3-176DCC1A7648}" destId="{A4A8FA06-8C82-4A78-8DE7-159071AB0BC6}" srcOrd="5" destOrd="0" parTransId="{037D5CED-8616-4B2E-AD33-0B47418341A4}" sibTransId="{91F9C49E-C38A-4162-B474-86A0538C5233}"/>
    <dgm:cxn modelId="{011D160B-FBF4-4F68-BB5C-0C2F52D1CED0}" type="presParOf" srcId="{417D8853-DDFE-44E4-A328-588795323039}" destId="{334488AE-B73D-477E-A768-25295083F285}" srcOrd="0" destOrd="0" presId="urn:microsoft.com/office/officeart/2005/8/layout/hList1"/>
    <dgm:cxn modelId="{08C6EAA1-95A8-4D59-8062-54DE2550B6F4}" type="presParOf" srcId="{334488AE-B73D-477E-A768-25295083F285}" destId="{6C801387-305B-431E-9028-AD3401D8B3CE}" srcOrd="0" destOrd="0" presId="urn:microsoft.com/office/officeart/2005/8/layout/hList1"/>
    <dgm:cxn modelId="{19C9B2D8-B886-4E2D-89DF-3764005FF46F}" type="presParOf" srcId="{334488AE-B73D-477E-A768-25295083F285}" destId="{B3649645-9364-45E5-9387-2CBAA91E6E13}" srcOrd="1" destOrd="0" presId="urn:microsoft.com/office/officeart/2005/8/layout/hList1"/>
    <dgm:cxn modelId="{7BDA463E-84FB-4C5D-A36E-0724338E7CE8}" type="presParOf" srcId="{417D8853-DDFE-44E4-A328-588795323039}" destId="{1D2C4638-E6EB-4C9D-8A67-228699ECD727}" srcOrd="1" destOrd="0" presId="urn:microsoft.com/office/officeart/2005/8/layout/hList1"/>
    <dgm:cxn modelId="{A3312C64-F02C-42FC-AD07-CFF55D63DEBD}" type="presParOf" srcId="{417D8853-DDFE-44E4-A328-588795323039}" destId="{478E44F3-A8C2-43F6-8B74-370C727F6A6C}" srcOrd="2" destOrd="0" presId="urn:microsoft.com/office/officeart/2005/8/layout/hList1"/>
    <dgm:cxn modelId="{A7EA67D6-8DB1-4B8C-B44A-982EA630F15F}" type="presParOf" srcId="{478E44F3-A8C2-43F6-8B74-370C727F6A6C}" destId="{9FAC1A98-7735-4758-9AE9-BAB4B56C5094}" srcOrd="0" destOrd="0" presId="urn:microsoft.com/office/officeart/2005/8/layout/hList1"/>
    <dgm:cxn modelId="{319F1049-AE6E-4F02-93E0-5B4355D93069}" type="presParOf" srcId="{478E44F3-A8C2-43F6-8B74-370C727F6A6C}" destId="{9698DD3B-1590-4D54-A568-B993C3ACB7BE}" srcOrd="1" destOrd="0" presId="urn:microsoft.com/office/officeart/2005/8/layout/hList1"/>
    <dgm:cxn modelId="{12824582-4CFE-488D-B579-D79BD517C1EB}" type="presParOf" srcId="{417D8853-DDFE-44E4-A328-588795323039}" destId="{4CF08C05-C3E9-4970-B4A7-37A6E63CA65B}" srcOrd="3" destOrd="0" presId="urn:microsoft.com/office/officeart/2005/8/layout/hList1"/>
    <dgm:cxn modelId="{B75FF126-05B4-4B48-A5AA-E4D85E9909C1}" type="presParOf" srcId="{417D8853-DDFE-44E4-A328-588795323039}" destId="{A9020971-0E6B-4EDF-99CE-6CC8FBD78AB6}" srcOrd="4" destOrd="0" presId="urn:microsoft.com/office/officeart/2005/8/layout/hList1"/>
    <dgm:cxn modelId="{19E07E07-41FF-4446-B36D-C23F38E591E7}" type="presParOf" srcId="{A9020971-0E6B-4EDF-99CE-6CC8FBD78AB6}" destId="{06DF63BD-365B-498D-9BE7-428F3DEB1791}" srcOrd="0" destOrd="0" presId="urn:microsoft.com/office/officeart/2005/8/layout/hList1"/>
    <dgm:cxn modelId="{80FA3596-B0B7-437B-BD89-A030240621A1}" type="presParOf" srcId="{A9020971-0E6B-4EDF-99CE-6CC8FBD78AB6}" destId="{C8BC737A-16C9-4884-AE04-1BF1DF8D9A12}" srcOrd="1" destOrd="0" presId="urn:microsoft.com/office/officeart/2005/8/layout/hList1"/>
    <dgm:cxn modelId="{DC9D9E67-7743-44D4-9D73-072CB06415BC}" type="presParOf" srcId="{417D8853-DDFE-44E4-A328-588795323039}" destId="{27DDE3BC-8E91-48BF-A038-CC5AB2269B0F}" srcOrd="5" destOrd="0" presId="urn:microsoft.com/office/officeart/2005/8/layout/hList1"/>
    <dgm:cxn modelId="{18C280B3-EA10-4EC6-961E-B720121C0514}" type="presParOf" srcId="{417D8853-DDFE-44E4-A328-588795323039}" destId="{9AD61AD2-FEBF-4E2D-8E14-D483953EC8BC}" srcOrd="6" destOrd="0" presId="urn:microsoft.com/office/officeart/2005/8/layout/hList1"/>
    <dgm:cxn modelId="{8127CA4D-1CF0-450D-AD9E-A2BEE4F25B01}" type="presParOf" srcId="{9AD61AD2-FEBF-4E2D-8E14-D483953EC8BC}" destId="{B40E6E8F-CB3F-4438-AB09-DF0F4F3E862A}" srcOrd="0" destOrd="0" presId="urn:microsoft.com/office/officeart/2005/8/layout/hList1"/>
    <dgm:cxn modelId="{8A8CBA6E-87BB-48A5-BF51-AD46F6B1CEF6}" type="presParOf" srcId="{9AD61AD2-FEBF-4E2D-8E14-D483953EC8BC}" destId="{F6C95E3E-5E3F-47CA-96AF-B839DDC8EB9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CF328-C121-4ECD-9828-BDDF902F6625}">
      <dsp:nvSpPr>
        <dsp:cNvPr id="0" name=""/>
        <dsp:cNvSpPr/>
      </dsp:nvSpPr>
      <dsp:spPr>
        <a:xfrm>
          <a:off x="10733" y="1281547"/>
          <a:ext cx="2020041" cy="15079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F992F7-9EC5-4728-996B-49EABDD73EF9}">
      <dsp:nvSpPr>
        <dsp:cNvPr id="0" name=""/>
        <dsp:cNvSpPr/>
      </dsp:nvSpPr>
      <dsp:spPr>
        <a:xfrm>
          <a:off x="10733" y="2508288"/>
          <a:ext cx="2020041" cy="12107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US" sz="1800" kern="1200" dirty="0"/>
            <a:t>ThrYve</a:t>
          </a:r>
        </a:p>
      </dsp:txBody>
      <dsp:txXfrm>
        <a:off x="10733" y="2508288"/>
        <a:ext cx="1422564" cy="1210760"/>
      </dsp:txXfrm>
    </dsp:sp>
    <dsp:sp modelId="{E5AC52C0-506F-4F23-A139-3B09BB839ABD}">
      <dsp:nvSpPr>
        <dsp:cNvPr id="0" name=""/>
        <dsp:cNvSpPr/>
      </dsp:nvSpPr>
      <dsp:spPr>
        <a:xfrm>
          <a:off x="1490441" y="2892459"/>
          <a:ext cx="707014" cy="707014"/>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2F268F-DC92-483E-8A90-9DE9584B9B05}">
      <dsp:nvSpPr>
        <dsp:cNvPr id="0" name=""/>
        <dsp:cNvSpPr/>
      </dsp:nvSpPr>
      <dsp:spPr>
        <a:xfrm>
          <a:off x="2372614" y="1265355"/>
          <a:ext cx="2020041" cy="15079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FF3D21C-E0B4-41FE-AA4F-9C06B27DAF18}">
      <dsp:nvSpPr>
        <dsp:cNvPr id="0" name=""/>
        <dsp:cNvSpPr/>
      </dsp:nvSpPr>
      <dsp:spPr>
        <a:xfrm>
          <a:off x="2372614" y="2459711"/>
          <a:ext cx="2020041" cy="12755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US" sz="1800" kern="1200" dirty="0"/>
            <a:t>Youth Justice Community Engagement Initiative </a:t>
          </a:r>
        </a:p>
      </dsp:txBody>
      <dsp:txXfrm>
        <a:off x="2372614" y="2459711"/>
        <a:ext cx="1422564" cy="1275529"/>
      </dsp:txXfrm>
    </dsp:sp>
    <dsp:sp modelId="{362A0783-27F4-46F9-A375-9B381795B48B}">
      <dsp:nvSpPr>
        <dsp:cNvPr id="0" name=""/>
        <dsp:cNvSpPr/>
      </dsp:nvSpPr>
      <dsp:spPr>
        <a:xfrm>
          <a:off x="3852322" y="2876266"/>
          <a:ext cx="707014" cy="707014"/>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25BA3B-96E2-4C2A-84C9-A693C7146398}">
      <dsp:nvSpPr>
        <dsp:cNvPr id="0" name=""/>
        <dsp:cNvSpPr/>
      </dsp:nvSpPr>
      <dsp:spPr>
        <a:xfrm>
          <a:off x="4740333" y="1210910"/>
          <a:ext cx="2297231" cy="15079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6340F6F-DAF8-47D9-885B-38FE1DD786A7}">
      <dsp:nvSpPr>
        <dsp:cNvPr id="0" name=""/>
        <dsp:cNvSpPr/>
      </dsp:nvSpPr>
      <dsp:spPr>
        <a:xfrm>
          <a:off x="4734496" y="2296376"/>
          <a:ext cx="2308907" cy="14933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US" sz="1800" kern="1200" dirty="0"/>
            <a:t>CHIP Violence Prevention Plan</a:t>
          </a:r>
        </a:p>
      </dsp:txBody>
      <dsp:txXfrm>
        <a:off x="4734496" y="2296376"/>
        <a:ext cx="1625991" cy="1493309"/>
      </dsp:txXfrm>
    </dsp:sp>
    <dsp:sp modelId="{F9176AFC-5A24-4434-907D-60BEE32CB918}">
      <dsp:nvSpPr>
        <dsp:cNvPr id="0" name=""/>
        <dsp:cNvSpPr/>
      </dsp:nvSpPr>
      <dsp:spPr>
        <a:xfrm>
          <a:off x="6358637" y="2821821"/>
          <a:ext cx="707014" cy="707014"/>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9410A1-5184-46AC-A34F-6049F074DABC}">
      <dsp:nvSpPr>
        <dsp:cNvPr id="0" name=""/>
        <dsp:cNvSpPr/>
      </dsp:nvSpPr>
      <dsp:spPr>
        <a:xfrm>
          <a:off x="7240810" y="1214583"/>
          <a:ext cx="2020041" cy="15079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889258-BF85-42EA-8E1E-D595E37D2F26}">
      <dsp:nvSpPr>
        <dsp:cNvPr id="0" name=""/>
        <dsp:cNvSpPr/>
      </dsp:nvSpPr>
      <dsp:spPr>
        <a:xfrm>
          <a:off x="7240810" y="2307396"/>
          <a:ext cx="2020041" cy="14786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en-US" sz="1800" kern="1200" dirty="0"/>
            <a:t>HCW </a:t>
          </a:r>
        </a:p>
        <a:p>
          <a:pPr marL="0" lvl="0" indent="0" algn="ctr" defTabSz="800100">
            <a:lnSpc>
              <a:spcPct val="90000"/>
            </a:lnSpc>
            <a:spcBef>
              <a:spcPct val="0"/>
            </a:spcBef>
            <a:spcAft>
              <a:spcPct val="35000"/>
            </a:spcAft>
            <a:buNone/>
          </a:pPr>
          <a:r>
            <a:rPr lang="en-US" sz="1800" kern="1200" dirty="0"/>
            <a:t>Alive &amp; Thrive</a:t>
          </a:r>
        </a:p>
      </dsp:txBody>
      <dsp:txXfrm>
        <a:off x="7240810" y="2307396"/>
        <a:ext cx="1422564" cy="1478616"/>
      </dsp:txXfrm>
    </dsp:sp>
    <dsp:sp modelId="{F159355C-0590-41AD-8EE7-B50764B54511}">
      <dsp:nvSpPr>
        <dsp:cNvPr id="0" name=""/>
        <dsp:cNvSpPr/>
      </dsp:nvSpPr>
      <dsp:spPr>
        <a:xfrm>
          <a:off x="8720518" y="2825495"/>
          <a:ext cx="707014" cy="707014"/>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F6D244-D02C-4029-8F07-4D3B7A1BAF98}">
      <dsp:nvSpPr>
        <dsp:cNvPr id="0" name=""/>
        <dsp:cNvSpPr/>
      </dsp:nvSpPr>
      <dsp:spPr>
        <a:xfrm>
          <a:off x="9602691" y="1137181"/>
          <a:ext cx="2020041" cy="150791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48643F-60EE-46E6-B126-DE6A16114A09}">
      <dsp:nvSpPr>
        <dsp:cNvPr id="0" name=""/>
        <dsp:cNvSpPr/>
      </dsp:nvSpPr>
      <dsp:spPr>
        <a:xfrm>
          <a:off x="9602691" y="2075191"/>
          <a:ext cx="2020041" cy="178822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H.E.A.T.         Youth Advisory Board</a:t>
          </a:r>
        </a:p>
      </dsp:txBody>
      <dsp:txXfrm>
        <a:off x="9602691" y="2075191"/>
        <a:ext cx="1422564" cy="1788223"/>
      </dsp:txXfrm>
    </dsp:sp>
    <dsp:sp modelId="{C205FC44-602F-4F10-8D80-BE7CCE44DC65}">
      <dsp:nvSpPr>
        <dsp:cNvPr id="0" name=""/>
        <dsp:cNvSpPr/>
      </dsp:nvSpPr>
      <dsp:spPr>
        <a:xfrm>
          <a:off x="11082400" y="2748093"/>
          <a:ext cx="707014" cy="707014"/>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01387-305B-431E-9028-AD3401D8B3CE}">
      <dsp:nvSpPr>
        <dsp:cNvPr id="0" name=""/>
        <dsp:cNvSpPr/>
      </dsp:nvSpPr>
      <dsp:spPr>
        <a:xfrm>
          <a:off x="4509" y="120706"/>
          <a:ext cx="2711652" cy="10846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October 2019              through                 December 2020</a:t>
          </a:r>
        </a:p>
      </dsp:txBody>
      <dsp:txXfrm>
        <a:off x="4509" y="120706"/>
        <a:ext cx="2711652" cy="1084660"/>
      </dsp:txXfrm>
    </dsp:sp>
    <dsp:sp modelId="{B3649645-9364-45E5-9387-2CBAA91E6E13}">
      <dsp:nvSpPr>
        <dsp:cNvPr id="0" name=""/>
        <dsp:cNvSpPr/>
      </dsp:nvSpPr>
      <dsp:spPr>
        <a:xfrm>
          <a:off x="4509" y="1205366"/>
          <a:ext cx="2711652" cy="3390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Bimonthly SAB  meeting</a:t>
          </a:r>
        </a:p>
        <a:p>
          <a:pPr marL="171450" lvl="1" indent="-171450" algn="l" defTabSz="711200">
            <a:lnSpc>
              <a:spcPct val="90000"/>
            </a:lnSpc>
            <a:spcBef>
              <a:spcPct val="0"/>
            </a:spcBef>
            <a:spcAft>
              <a:spcPct val="15000"/>
            </a:spcAft>
            <a:buChar char="•"/>
          </a:pPr>
          <a:r>
            <a:rPr lang="en-US" sz="1600" kern="1200" dirty="0"/>
            <a:t>Establish Partnerships</a:t>
          </a:r>
        </a:p>
        <a:p>
          <a:pPr marL="171450" lvl="1" indent="-171450" algn="l" defTabSz="711200">
            <a:lnSpc>
              <a:spcPct val="90000"/>
            </a:lnSpc>
            <a:spcBef>
              <a:spcPct val="0"/>
            </a:spcBef>
            <a:spcAft>
              <a:spcPct val="15000"/>
            </a:spcAft>
            <a:buChar char="•"/>
          </a:pPr>
          <a:r>
            <a:rPr lang="en-US" sz="1600" kern="1200" dirty="0"/>
            <a:t>Staff Support Acquired</a:t>
          </a:r>
        </a:p>
      </dsp:txBody>
      <dsp:txXfrm>
        <a:off x="4509" y="1205366"/>
        <a:ext cx="2711652" cy="3390074"/>
      </dsp:txXfrm>
    </dsp:sp>
    <dsp:sp modelId="{9FAC1A98-7735-4758-9AE9-BAB4B56C5094}">
      <dsp:nvSpPr>
        <dsp:cNvPr id="0" name=""/>
        <dsp:cNvSpPr/>
      </dsp:nvSpPr>
      <dsp:spPr>
        <a:xfrm>
          <a:off x="3095793" y="120706"/>
          <a:ext cx="2711652" cy="10846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January to March 2020 </a:t>
          </a:r>
        </a:p>
      </dsp:txBody>
      <dsp:txXfrm>
        <a:off x="3095793" y="120706"/>
        <a:ext cx="2711652" cy="1084660"/>
      </dsp:txXfrm>
    </dsp:sp>
    <dsp:sp modelId="{9698DD3B-1590-4D54-A568-B993C3ACB7BE}">
      <dsp:nvSpPr>
        <dsp:cNvPr id="0" name=""/>
        <dsp:cNvSpPr/>
      </dsp:nvSpPr>
      <dsp:spPr>
        <a:xfrm>
          <a:off x="3095793" y="1205366"/>
          <a:ext cx="2711652" cy="3390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Bimonthly SAB</a:t>
          </a:r>
        </a:p>
        <a:p>
          <a:pPr marL="171450" lvl="1" indent="-171450" algn="l" defTabSz="711200">
            <a:lnSpc>
              <a:spcPct val="90000"/>
            </a:lnSpc>
            <a:spcBef>
              <a:spcPct val="0"/>
            </a:spcBef>
            <a:spcAft>
              <a:spcPct val="15000"/>
            </a:spcAft>
            <a:buChar char="•"/>
          </a:pPr>
          <a:r>
            <a:rPr lang="en-US" sz="1600" kern="1200" dirty="0"/>
            <a:t>Bimonthly YJCEI Steering Committee meetings</a:t>
          </a:r>
        </a:p>
        <a:p>
          <a:pPr marL="171450" lvl="1" indent="-171450" algn="l" defTabSz="711200">
            <a:lnSpc>
              <a:spcPct val="90000"/>
            </a:lnSpc>
            <a:spcBef>
              <a:spcPct val="0"/>
            </a:spcBef>
            <a:spcAft>
              <a:spcPct val="15000"/>
            </a:spcAft>
            <a:buChar char="•"/>
          </a:pPr>
          <a:r>
            <a:rPr lang="en-US" sz="1600" kern="1200" dirty="0"/>
            <a:t>Juvenile Justice System Partner Meetings</a:t>
          </a:r>
        </a:p>
        <a:p>
          <a:pPr marL="171450" lvl="1" indent="-171450" algn="l" defTabSz="711200">
            <a:lnSpc>
              <a:spcPct val="90000"/>
            </a:lnSpc>
            <a:spcBef>
              <a:spcPct val="0"/>
            </a:spcBef>
            <a:spcAft>
              <a:spcPct val="15000"/>
            </a:spcAft>
            <a:buChar char="•"/>
          </a:pPr>
          <a:r>
            <a:rPr lang="en-US" sz="1600" kern="1200" dirty="0"/>
            <a:t>Conduct community needs and resources assessment (Mar ‘19 to Jun ’19)</a:t>
          </a:r>
        </a:p>
        <a:p>
          <a:pPr marL="171450" lvl="1" indent="-171450" algn="l" defTabSz="711200">
            <a:lnSpc>
              <a:spcPct val="90000"/>
            </a:lnSpc>
            <a:spcBef>
              <a:spcPct val="0"/>
            </a:spcBef>
            <a:spcAft>
              <a:spcPct val="15000"/>
            </a:spcAft>
            <a:buChar char="•"/>
          </a:pPr>
          <a:r>
            <a:rPr lang="en-US" sz="1600" kern="1200" dirty="0"/>
            <a:t>Adapt WorkStation Online Portal</a:t>
          </a:r>
        </a:p>
        <a:p>
          <a:pPr marL="171450" lvl="1" indent="-171450" algn="l" defTabSz="711200">
            <a:lnSpc>
              <a:spcPct val="90000"/>
            </a:lnSpc>
            <a:spcBef>
              <a:spcPct val="0"/>
            </a:spcBef>
            <a:spcAft>
              <a:spcPct val="15000"/>
            </a:spcAft>
            <a:buChar char="•"/>
          </a:pPr>
          <a:r>
            <a:rPr lang="en-US" sz="1600" kern="1200" dirty="0"/>
            <a:t>Develop and document in CCB (Dec ’18 to Sept ’20)</a:t>
          </a:r>
        </a:p>
        <a:p>
          <a:pPr marL="171450" lvl="1" indent="-171450" algn="l" defTabSz="711200">
            <a:lnSpc>
              <a:spcPct val="90000"/>
            </a:lnSpc>
            <a:spcBef>
              <a:spcPct val="0"/>
            </a:spcBef>
            <a:spcAft>
              <a:spcPct val="15000"/>
            </a:spcAft>
            <a:buChar char="•"/>
          </a:pPr>
          <a:endParaRPr lang="en-US" sz="1600" kern="1200" dirty="0"/>
        </a:p>
      </dsp:txBody>
      <dsp:txXfrm>
        <a:off x="3095793" y="1205366"/>
        <a:ext cx="2711652" cy="3390074"/>
      </dsp:txXfrm>
    </dsp:sp>
    <dsp:sp modelId="{06DF63BD-365B-498D-9BE7-428F3DEB1791}">
      <dsp:nvSpPr>
        <dsp:cNvPr id="0" name=""/>
        <dsp:cNvSpPr/>
      </dsp:nvSpPr>
      <dsp:spPr>
        <a:xfrm>
          <a:off x="6187077" y="120706"/>
          <a:ext cx="2711652" cy="10846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April to June 2020</a:t>
          </a:r>
        </a:p>
      </dsp:txBody>
      <dsp:txXfrm>
        <a:off x="6187077" y="120706"/>
        <a:ext cx="2711652" cy="1084660"/>
      </dsp:txXfrm>
    </dsp:sp>
    <dsp:sp modelId="{C8BC737A-16C9-4884-AE04-1BF1DF8D9A12}">
      <dsp:nvSpPr>
        <dsp:cNvPr id="0" name=""/>
        <dsp:cNvSpPr/>
      </dsp:nvSpPr>
      <dsp:spPr>
        <a:xfrm>
          <a:off x="6187077" y="1205366"/>
          <a:ext cx="2711652" cy="3390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Bimonthly SAB &amp; </a:t>
          </a:r>
          <a:r>
            <a:rPr lang="en-US" sz="1600" kern="1200" dirty="0">
              <a:solidFill>
                <a:srgbClr val="000000">
                  <a:hueOff val="0"/>
                  <a:satOff val="0"/>
                  <a:lumOff val="0"/>
                  <a:alphaOff val="0"/>
                </a:srgbClr>
              </a:solidFill>
              <a:latin typeface="Arial"/>
              <a:ea typeface="+mn-ea"/>
              <a:cs typeface="+mn-cs"/>
            </a:rPr>
            <a:t>YJCEI meetings</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Conduct community needs and resources assessment (Mar ‘19 to Jun ’19)</a:t>
          </a:r>
        </a:p>
        <a:p>
          <a:pPr marL="171450" lvl="1" indent="-171450" algn="l" defTabSz="711200">
            <a:lnSpc>
              <a:spcPct val="90000"/>
            </a:lnSpc>
            <a:spcBef>
              <a:spcPct val="0"/>
            </a:spcBef>
            <a:spcAft>
              <a:spcPct val="15000"/>
            </a:spcAft>
            <a:buChar char="•"/>
          </a:pPr>
          <a:r>
            <a:rPr lang="en-US" sz="1600" kern="1200" dirty="0"/>
            <a:t>Staff Training</a:t>
          </a:r>
        </a:p>
        <a:p>
          <a:pPr marL="171450" lvl="1" indent="-171450" algn="l" defTabSz="711200">
            <a:lnSpc>
              <a:spcPct val="90000"/>
            </a:lnSpc>
            <a:spcBef>
              <a:spcPct val="0"/>
            </a:spcBef>
            <a:spcAft>
              <a:spcPct val="15000"/>
            </a:spcAft>
            <a:buChar char="•"/>
          </a:pPr>
          <a:r>
            <a:rPr lang="en-US" sz="1600" kern="1200" dirty="0"/>
            <a:t>Establish MOU with USD #500</a:t>
          </a:r>
        </a:p>
        <a:p>
          <a:pPr marL="171450" lvl="1" indent="-171450" algn="l" defTabSz="711200">
            <a:lnSpc>
              <a:spcPct val="90000"/>
            </a:lnSpc>
            <a:spcBef>
              <a:spcPct val="0"/>
            </a:spcBef>
            <a:spcAft>
              <a:spcPct val="15000"/>
            </a:spcAft>
            <a:buChar char="•"/>
          </a:pPr>
          <a:r>
            <a:rPr lang="en-US" sz="1600" kern="1200" dirty="0"/>
            <a:t>ThrYve Summer Launch</a:t>
          </a:r>
        </a:p>
        <a:p>
          <a:pPr marL="171450" lvl="1" indent="-171450" algn="l" defTabSz="711200">
            <a:lnSpc>
              <a:spcPct val="90000"/>
            </a:lnSpc>
            <a:spcBef>
              <a:spcPct val="0"/>
            </a:spcBef>
            <a:spcAft>
              <a:spcPct val="15000"/>
            </a:spcAft>
            <a:buChar char="•"/>
          </a:pPr>
          <a:r>
            <a:rPr lang="en-US" sz="1600" kern="1200" dirty="0"/>
            <a:t>Begin Data Collection</a:t>
          </a:r>
        </a:p>
        <a:p>
          <a:pPr marL="171450" lvl="1" indent="-171450" algn="l" defTabSz="711200">
            <a:lnSpc>
              <a:spcPct val="90000"/>
            </a:lnSpc>
            <a:spcBef>
              <a:spcPct val="0"/>
            </a:spcBef>
            <a:spcAft>
              <a:spcPct val="15000"/>
            </a:spcAft>
            <a:buChar char="•"/>
          </a:pPr>
          <a:r>
            <a:rPr lang="en-US" sz="1600" kern="1200" dirty="0"/>
            <a:t>Identify summer community/ systems change levers</a:t>
          </a:r>
        </a:p>
      </dsp:txBody>
      <dsp:txXfrm>
        <a:off x="6187077" y="1205366"/>
        <a:ext cx="2711652" cy="3390074"/>
      </dsp:txXfrm>
    </dsp:sp>
    <dsp:sp modelId="{B40E6E8F-CB3F-4438-AB09-DF0F4F3E862A}">
      <dsp:nvSpPr>
        <dsp:cNvPr id="0" name=""/>
        <dsp:cNvSpPr/>
      </dsp:nvSpPr>
      <dsp:spPr>
        <a:xfrm>
          <a:off x="9278360" y="120706"/>
          <a:ext cx="2711652" cy="10846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July to September 2020</a:t>
          </a:r>
        </a:p>
      </dsp:txBody>
      <dsp:txXfrm>
        <a:off x="9278360" y="120706"/>
        <a:ext cx="2711652" cy="1084660"/>
      </dsp:txXfrm>
    </dsp:sp>
    <dsp:sp modelId="{F6C95E3E-5E3F-47CA-96AF-B839DDC8EB97}">
      <dsp:nvSpPr>
        <dsp:cNvPr id="0" name=""/>
        <dsp:cNvSpPr/>
      </dsp:nvSpPr>
      <dsp:spPr>
        <a:xfrm>
          <a:off x="9278360" y="1205366"/>
          <a:ext cx="2711652" cy="3390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Bimonthly SAB &amp; </a:t>
          </a:r>
          <a:r>
            <a:rPr lang="en-US" sz="1600" kern="1200" dirty="0">
              <a:solidFill>
                <a:srgbClr val="000000">
                  <a:hueOff val="0"/>
                  <a:satOff val="0"/>
                  <a:lumOff val="0"/>
                  <a:alphaOff val="0"/>
                </a:srgbClr>
              </a:solidFill>
              <a:latin typeface="Arial"/>
              <a:ea typeface="+mn-ea"/>
              <a:cs typeface="+mn-cs"/>
            </a:rPr>
            <a:t>YJCEI meetings</a:t>
          </a:r>
          <a:endParaRPr lang="en-US" sz="1600" kern="1200" dirty="0"/>
        </a:p>
        <a:p>
          <a:pPr marL="171450" lvl="1" indent="-171450" algn="l" defTabSz="711200">
            <a:lnSpc>
              <a:spcPct val="90000"/>
            </a:lnSpc>
            <a:spcBef>
              <a:spcPct val="0"/>
            </a:spcBef>
            <a:spcAft>
              <a:spcPct val="15000"/>
            </a:spcAft>
            <a:buChar char="•"/>
          </a:pPr>
          <a:r>
            <a:rPr lang="en-US" sz="1600" kern="1200"/>
            <a:t>)</a:t>
          </a:r>
          <a:endParaRPr lang="en-US" sz="1600" kern="1200" dirty="0"/>
        </a:p>
        <a:p>
          <a:pPr marL="171450" lvl="1" indent="-171450" algn="l" defTabSz="711200">
            <a:lnSpc>
              <a:spcPct val="90000"/>
            </a:lnSpc>
            <a:spcBef>
              <a:spcPct val="0"/>
            </a:spcBef>
            <a:spcAft>
              <a:spcPct val="15000"/>
            </a:spcAft>
            <a:buChar char="•"/>
          </a:pPr>
          <a:r>
            <a:rPr lang="en-US" sz="1600" kern="1200" dirty="0"/>
            <a:t>Continue year-round supports for youth </a:t>
          </a:r>
        </a:p>
        <a:p>
          <a:pPr marL="171450" lvl="1" indent="-171450" algn="l" defTabSz="711200">
            <a:lnSpc>
              <a:spcPct val="90000"/>
            </a:lnSpc>
            <a:spcBef>
              <a:spcPct val="0"/>
            </a:spcBef>
            <a:spcAft>
              <a:spcPct val="15000"/>
            </a:spcAft>
            <a:buChar char="•"/>
          </a:pPr>
          <a:r>
            <a:rPr lang="en-US" sz="1600" kern="1200" dirty="0"/>
            <a:t>Identify additional community/ systems change levers</a:t>
          </a:r>
        </a:p>
        <a:p>
          <a:pPr marL="171450" lvl="1" indent="-171450" algn="l" defTabSz="711200">
            <a:lnSpc>
              <a:spcPct val="90000"/>
            </a:lnSpc>
            <a:spcBef>
              <a:spcPct val="0"/>
            </a:spcBef>
            <a:spcAft>
              <a:spcPct val="15000"/>
            </a:spcAft>
            <a:buFont typeface="+mj-lt"/>
            <a:buAutoNum type="arabicPeriod"/>
          </a:pPr>
          <a:r>
            <a:rPr lang="en-US" sz="1600" kern="1200" dirty="0"/>
            <a:t>Training and TA from subject matter experts biannually (Mar ‘19 to Sept ’20)</a:t>
          </a:r>
        </a:p>
      </dsp:txBody>
      <dsp:txXfrm>
        <a:off x="9278360" y="1205366"/>
        <a:ext cx="2711652" cy="33900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4B021-72FC-4ACE-8BB1-A3149DBDA56F}">
      <dsp:nvSpPr>
        <dsp:cNvPr id="0" name=""/>
        <dsp:cNvSpPr/>
      </dsp:nvSpPr>
      <dsp:spPr>
        <a:xfrm>
          <a:off x="4768"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Systems Advisory Board</a:t>
          </a:r>
        </a:p>
      </dsp:txBody>
      <dsp:txXfrm>
        <a:off x="4768" y="0"/>
        <a:ext cx="1883881" cy="1505449"/>
      </dsp:txXfrm>
    </dsp:sp>
    <dsp:sp modelId="{A1EE3BCB-0986-4524-9B47-197F3376B3E4}">
      <dsp:nvSpPr>
        <dsp:cNvPr id="0" name=""/>
        <dsp:cNvSpPr/>
      </dsp:nvSpPr>
      <dsp:spPr>
        <a:xfrm>
          <a:off x="148538" y="1507169"/>
          <a:ext cx="1596340" cy="10852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Community &amp; System Change Levers (Community Playbook)</a:t>
          </a:r>
        </a:p>
      </dsp:txBody>
      <dsp:txXfrm>
        <a:off x="180323" y="1538954"/>
        <a:ext cx="1532770" cy="1021633"/>
      </dsp:txXfrm>
    </dsp:sp>
    <dsp:sp modelId="{98130550-ED62-4835-AA6C-C94E6FFA039F}">
      <dsp:nvSpPr>
        <dsp:cNvPr id="0" name=""/>
        <dsp:cNvSpPr/>
      </dsp:nvSpPr>
      <dsp:spPr>
        <a:xfrm>
          <a:off x="193156" y="2725178"/>
          <a:ext cx="1507105" cy="86323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Multi-Sector Collaborative Action Teams</a:t>
          </a:r>
        </a:p>
      </dsp:txBody>
      <dsp:txXfrm>
        <a:off x="218439" y="2750461"/>
        <a:ext cx="1456539" cy="812666"/>
      </dsp:txXfrm>
    </dsp:sp>
    <dsp:sp modelId="{16EA464F-5D30-4E91-B1AC-7A5B268FAAC6}">
      <dsp:nvSpPr>
        <dsp:cNvPr id="0" name=""/>
        <dsp:cNvSpPr/>
      </dsp:nvSpPr>
      <dsp:spPr>
        <a:xfrm>
          <a:off x="193156" y="3721216"/>
          <a:ext cx="1507105" cy="104432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Culturally competent, impartial, &amp; trauma-informed approaches</a:t>
          </a:r>
        </a:p>
      </dsp:txBody>
      <dsp:txXfrm>
        <a:off x="223743" y="3751803"/>
        <a:ext cx="1445931" cy="983147"/>
      </dsp:txXfrm>
    </dsp:sp>
    <dsp:sp modelId="{9199B8C4-7364-4CF0-8B15-743E87E2FAF0}">
      <dsp:nvSpPr>
        <dsp:cNvPr id="0" name=""/>
        <dsp:cNvSpPr/>
      </dsp:nvSpPr>
      <dsp:spPr>
        <a:xfrm>
          <a:off x="2029940"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Youth Violence Prevention &amp; Intervention Programs</a:t>
          </a:r>
        </a:p>
      </dsp:txBody>
      <dsp:txXfrm>
        <a:off x="2029940" y="0"/>
        <a:ext cx="1883881" cy="1505449"/>
      </dsp:txXfrm>
    </dsp:sp>
    <dsp:sp modelId="{A387F6EA-0548-4737-8DA3-2FD1B75A5DB5}">
      <dsp:nvSpPr>
        <dsp:cNvPr id="0" name=""/>
        <dsp:cNvSpPr/>
      </dsp:nvSpPr>
      <dsp:spPr>
        <a:xfrm>
          <a:off x="2218328" y="1505878"/>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School-Based Violence Prevention Programs</a:t>
          </a:r>
        </a:p>
      </dsp:txBody>
      <dsp:txXfrm>
        <a:off x="2247203" y="1534753"/>
        <a:ext cx="1449355" cy="928118"/>
      </dsp:txXfrm>
    </dsp:sp>
    <dsp:sp modelId="{84217875-C8C5-4DCF-91A5-873315212B15}">
      <dsp:nvSpPr>
        <dsp:cNvPr id="0" name=""/>
        <dsp:cNvSpPr/>
      </dsp:nvSpPr>
      <dsp:spPr>
        <a:xfrm>
          <a:off x="2218328" y="2643419"/>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Hospital-Based Violence Intervention Program (REVIVE)</a:t>
          </a:r>
        </a:p>
      </dsp:txBody>
      <dsp:txXfrm>
        <a:off x="2247203" y="2672294"/>
        <a:ext cx="1449355" cy="928118"/>
      </dsp:txXfrm>
    </dsp:sp>
    <dsp:sp modelId="{7D5F2230-6E8E-4890-8FDF-7BCAF91B0BBB}">
      <dsp:nvSpPr>
        <dsp:cNvPr id="0" name=""/>
        <dsp:cNvSpPr/>
      </dsp:nvSpPr>
      <dsp:spPr>
        <a:xfrm>
          <a:off x="2218328" y="3780960"/>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Community-Based Crime Prevention (CPTED)</a:t>
          </a:r>
        </a:p>
      </dsp:txBody>
      <dsp:txXfrm>
        <a:off x="2247203" y="3809835"/>
        <a:ext cx="1449355" cy="928118"/>
      </dsp:txXfrm>
    </dsp:sp>
    <dsp:sp modelId="{33768226-CDA1-4964-A06A-D9A4543F0C3A}">
      <dsp:nvSpPr>
        <dsp:cNvPr id="0" name=""/>
        <dsp:cNvSpPr/>
      </dsp:nvSpPr>
      <dsp:spPr>
        <a:xfrm>
          <a:off x="4055113"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Out-of-School Time Supports</a:t>
          </a:r>
        </a:p>
      </dsp:txBody>
      <dsp:txXfrm>
        <a:off x="4055113" y="0"/>
        <a:ext cx="1883881" cy="1505449"/>
      </dsp:txXfrm>
    </dsp:sp>
    <dsp:sp modelId="{0917D21C-FCB6-48E7-9833-6F7D1FE93781}">
      <dsp:nvSpPr>
        <dsp:cNvPr id="0" name=""/>
        <dsp:cNvSpPr/>
      </dsp:nvSpPr>
      <dsp:spPr>
        <a:xfrm>
          <a:off x="4243501" y="1506203"/>
          <a:ext cx="1507105" cy="77255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Out-of-School Time Menu</a:t>
          </a:r>
        </a:p>
      </dsp:txBody>
      <dsp:txXfrm>
        <a:off x="4266128" y="1528830"/>
        <a:ext cx="1461851" cy="727299"/>
      </dsp:txXfrm>
    </dsp:sp>
    <dsp:sp modelId="{929BA0EA-D39E-4B50-9F64-02692A301C74}">
      <dsp:nvSpPr>
        <dsp:cNvPr id="0" name=""/>
        <dsp:cNvSpPr/>
      </dsp:nvSpPr>
      <dsp:spPr>
        <a:xfrm>
          <a:off x="4243501" y="2385956"/>
          <a:ext cx="1507105" cy="77255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Preferred Leisure Alternatives for Youth (PLAY) </a:t>
          </a:r>
        </a:p>
      </dsp:txBody>
      <dsp:txXfrm>
        <a:off x="4266128" y="2408583"/>
        <a:ext cx="1461851" cy="727299"/>
      </dsp:txXfrm>
    </dsp:sp>
    <dsp:sp modelId="{1B50EE07-E1A4-4BE4-8A9B-537C85B53E25}">
      <dsp:nvSpPr>
        <dsp:cNvPr id="0" name=""/>
        <dsp:cNvSpPr/>
      </dsp:nvSpPr>
      <dsp:spPr>
        <a:xfrm>
          <a:off x="4243501" y="3265709"/>
          <a:ext cx="1507105" cy="69679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Community Service Activities </a:t>
          </a:r>
        </a:p>
      </dsp:txBody>
      <dsp:txXfrm>
        <a:off x="4263909" y="3286117"/>
        <a:ext cx="1466289" cy="655981"/>
      </dsp:txXfrm>
    </dsp:sp>
    <dsp:sp modelId="{A46D6307-1B55-4770-8880-C9774E8A4166}">
      <dsp:nvSpPr>
        <dsp:cNvPr id="0" name=""/>
        <dsp:cNvSpPr/>
      </dsp:nvSpPr>
      <dsp:spPr>
        <a:xfrm>
          <a:off x="4243501" y="4069706"/>
          <a:ext cx="1507105" cy="69679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Youth Advisory Board</a:t>
          </a:r>
        </a:p>
      </dsp:txBody>
      <dsp:txXfrm>
        <a:off x="4263909" y="4090114"/>
        <a:ext cx="1466289" cy="655981"/>
      </dsp:txXfrm>
    </dsp:sp>
    <dsp:sp modelId="{A53070BD-9DA1-4322-AD61-3520FF5CFC22}">
      <dsp:nvSpPr>
        <dsp:cNvPr id="0" name=""/>
        <dsp:cNvSpPr/>
      </dsp:nvSpPr>
      <dsp:spPr>
        <a:xfrm>
          <a:off x="6080285"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 College, &amp; Career Readiness Supports</a:t>
          </a:r>
          <a:endParaRPr lang="en-US" kern="1200" dirty="0"/>
        </a:p>
      </dsp:txBody>
      <dsp:txXfrm>
        <a:off x="6080285" y="0"/>
        <a:ext cx="1883881" cy="1505449"/>
      </dsp:txXfrm>
    </dsp:sp>
    <dsp:sp modelId="{C698EA16-38F0-4F92-9171-C02FB581912C}">
      <dsp:nvSpPr>
        <dsp:cNvPr id="0" name=""/>
        <dsp:cNvSpPr/>
      </dsp:nvSpPr>
      <dsp:spPr>
        <a:xfrm>
          <a:off x="6211252" y="1505844"/>
          <a:ext cx="1621946" cy="103392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College Readiness, Access, &amp; Coaching                 (LEAD UP)</a:t>
          </a:r>
        </a:p>
      </dsp:txBody>
      <dsp:txXfrm>
        <a:off x="6241535" y="1536127"/>
        <a:ext cx="1561380" cy="973355"/>
      </dsp:txXfrm>
    </dsp:sp>
    <dsp:sp modelId="{3AA6D15F-6869-4726-9CD6-53A643A71F12}">
      <dsp:nvSpPr>
        <dsp:cNvPr id="0" name=""/>
        <dsp:cNvSpPr/>
      </dsp:nvSpPr>
      <dsp:spPr>
        <a:xfrm>
          <a:off x="6211252" y="2563411"/>
          <a:ext cx="1621946" cy="68074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College Savings Account &amp; Finance Training</a:t>
          </a:r>
        </a:p>
      </dsp:txBody>
      <dsp:txXfrm>
        <a:off x="6231190" y="2583349"/>
        <a:ext cx="1582070" cy="640871"/>
      </dsp:txXfrm>
    </dsp:sp>
    <dsp:sp modelId="{FEFA8269-856E-454A-B06A-39F2F21D8C48}">
      <dsp:nvSpPr>
        <dsp:cNvPr id="0" name=""/>
        <dsp:cNvSpPr/>
      </dsp:nvSpPr>
      <dsp:spPr>
        <a:xfrm>
          <a:off x="6212978" y="3267803"/>
          <a:ext cx="1618495" cy="7896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Academic Supports, Tutoring,                     STEAM Training</a:t>
          </a:r>
        </a:p>
      </dsp:txBody>
      <dsp:txXfrm>
        <a:off x="6236106" y="3290931"/>
        <a:ext cx="1572239" cy="743400"/>
      </dsp:txXfrm>
    </dsp:sp>
    <dsp:sp modelId="{56902FB0-9A46-4B05-9387-DF8A74D604C6}">
      <dsp:nvSpPr>
        <dsp:cNvPr id="0" name=""/>
        <dsp:cNvSpPr/>
      </dsp:nvSpPr>
      <dsp:spPr>
        <a:xfrm>
          <a:off x="6212978" y="4081105"/>
          <a:ext cx="1618495" cy="68575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Employment Prep &amp; Placement</a:t>
          </a:r>
        </a:p>
      </dsp:txBody>
      <dsp:txXfrm>
        <a:off x="6233063" y="4101190"/>
        <a:ext cx="1578325" cy="645587"/>
      </dsp:txXfrm>
    </dsp:sp>
    <dsp:sp modelId="{5BFB6B9D-DE95-48B4-8B57-EE390FF84EE9}">
      <dsp:nvSpPr>
        <dsp:cNvPr id="0" name=""/>
        <dsp:cNvSpPr/>
      </dsp:nvSpPr>
      <dsp:spPr>
        <a:xfrm>
          <a:off x="8105457"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Community-Based Program Electives</a:t>
          </a:r>
        </a:p>
      </dsp:txBody>
      <dsp:txXfrm>
        <a:off x="8105457" y="0"/>
        <a:ext cx="1883881" cy="1505449"/>
      </dsp:txXfrm>
    </dsp:sp>
    <dsp:sp modelId="{E21D94E2-6278-4CF9-B879-D5D68A80F41D}">
      <dsp:nvSpPr>
        <dsp:cNvPr id="0" name=""/>
        <dsp:cNvSpPr/>
      </dsp:nvSpPr>
      <dsp:spPr>
        <a:xfrm>
          <a:off x="8293846" y="1506604"/>
          <a:ext cx="1507105" cy="4937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Youth Leadership Skills (YES!)</a:t>
          </a:r>
        </a:p>
      </dsp:txBody>
      <dsp:txXfrm>
        <a:off x="8308307" y="1521065"/>
        <a:ext cx="1478183" cy="464808"/>
      </dsp:txXfrm>
    </dsp:sp>
    <dsp:sp modelId="{B1791A06-9F8D-4A3D-84ED-EF3ED1500D88}">
      <dsp:nvSpPr>
        <dsp:cNvPr id="0" name=""/>
        <dsp:cNvSpPr/>
      </dsp:nvSpPr>
      <dsp:spPr>
        <a:xfrm>
          <a:off x="8293846" y="2076293"/>
          <a:ext cx="1507105" cy="4937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Social-Emotional Skills</a:t>
          </a:r>
        </a:p>
      </dsp:txBody>
      <dsp:txXfrm>
        <a:off x="8308307" y="2090754"/>
        <a:ext cx="1478183" cy="464808"/>
      </dsp:txXfrm>
    </dsp:sp>
    <dsp:sp modelId="{4DEC9959-AF39-4308-B22C-DE16A881FD2D}">
      <dsp:nvSpPr>
        <dsp:cNvPr id="0" name=""/>
        <dsp:cNvSpPr/>
      </dsp:nvSpPr>
      <dsp:spPr>
        <a:xfrm>
          <a:off x="8293846" y="2645982"/>
          <a:ext cx="1507105" cy="4937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Life Skills </a:t>
          </a:r>
        </a:p>
      </dsp:txBody>
      <dsp:txXfrm>
        <a:off x="8308307" y="2660443"/>
        <a:ext cx="1478183" cy="464808"/>
      </dsp:txXfrm>
    </dsp:sp>
    <dsp:sp modelId="{4890AB88-C118-4564-81FA-5953BBFC9A39}">
      <dsp:nvSpPr>
        <dsp:cNvPr id="0" name=""/>
        <dsp:cNvSpPr/>
      </dsp:nvSpPr>
      <dsp:spPr>
        <a:xfrm>
          <a:off x="8293846" y="3215672"/>
          <a:ext cx="1507105" cy="4937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Soft Skills</a:t>
          </a:r>
        </a:p>
      </dsp:txBody>
      <dsp:txXfrm>
        <a:off x="8308307" y="3230133"/>
        <a:ext cx="1478183" cy="464808"/>
      </dsp:txXfrm>
    </dsp:sp>
    <dsp:sp modelId="{E2411F89-E1B8-4C1B-8920-92AE0213F520}">
      <dsp:nvSpPr>
        <dsp:cNvPr id="0" name=""/>
        <dsp:cNvSpPr/>
      </dsp:nvSpPr>
      <dsp:spPr>
        <a:xfrm>
          <a:off x="8293846" y="3785361"/>
          <a:ext cx="1507105" cy="9807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Cultural Enrichment Programs &amp; Activities</a:t>
          </a:r>
        </a:p>
      </dsp:txBody>
      <dsp:txXfrm>
        <a:off x="8322571" y="3814086"/>
        <a:ext cx="1449655" cy="923291"/>
      </dsp:txXfrm>
    </dsp:sp>
    <dsp:sp modelId="{3760A3A8-2A01-4AD2-BC20-3BABF003B23D}">
      <dsp:nvSpPr>
        <dsp:cNvPr id="0" name=""/>
        <dsp:cNvSpPr/>
      </dsp:nvSpPr>
      <dsp:spPr>
        <a:xfrm>
          <a:off x="10130630"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Parent &amp; Family Engagement</a:t>
          </a:r>
        </a:p>
      </dsp:txBody>
      <dsp:txXfrm>
        <a:off x="10130630" y="0"/>
        <a:ext cx="1883881" cy="1505449"/>
      </dsp:txXfrm>
    </dsp:sp>
    <dsp:sp modelId="{7211D5B9-8274-4578-83AC-3FE47AB99971}">
      <dsp:nvSpPr>
        <dsp:cNvPr id="0" name=""/>
        <dsp:cNvSpPr/>
      </dsp:nvSpPr>
      <dsp:spPr>
        <a:xfrm>
          <a:off x="10319018" y="1505878"/>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Parent/ Guardian Training Menu</a:t>
          </a:r>
        </a:p>
      </dsp:txBody>
      <dsp:txXfrm>
        <a:off x="10347893" y="1534753"/>
        <a:ext cx="1449355" cy="928118"/>
      </dsp:txXfrm>
    </dsp:sp>
    <dsp:sp modelId="{DDBE0B2E-3FB8-4179-92F5-EE39ADF93533}">
      <dsp:nvSpPr>
        <dsp:cNvPr id="0" name=""/>
        <dsp:cNvSpPr/>
      </dsp:nvSpPr>
      <dsp:spPr>
        <a:xfrm>
          <a:off x="10319018" y="2643419"/>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Family &amp; Youth Playbook (Plan)</a:t>
          </a:r>
        </a:p>
      </dsp:txBody>
      <dsp:txXfrm>
        <a:off x="10347893" y="2672294"/>
        <a:ext cx="1449355" cy="928118"/>
      </dsp:txXfrm>
    </dsp:sp>
    <dsp:sp modelId="{E9E3B4F1-FF7E-4451-874A-E9A45479498B}">
      <dsp:nvSpPr>
        <dsp:cNvPr id="0" name=""/>
        <dsp:cNvSpPr/>
      </dsp:nvSpPr>
      <dsp:spPr>
        <a:xfrm>
          <a:off x="10319018" y="3780960"/>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Family &amp; Youth Counseling Menu &amp; Supports</a:t>
          </a:r>
        </a:p>
      </dsp:txBody>
      <dsp:txXfrm>
        <a:off x="10347893" y="3809835"/>
        <a:ext cx="1449355" cy="928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49823-8568-4844-BB63-BC7153757F89}">
      <dsp:nvSpPr>
        <dsp:cNvPr id="0" name=""/>
        <dsp:cNvSpPr/>
      </dsp:nvSpPr>
      <dsp:spPr>
        <a:xfrm>
          <a:off x="2247032" y="5109298"/>
          <a:ext cx="290453" cy="936713"/>
        </a:xfrm>
        <a:custGeom>
          <a:avLst/>
          <a:gdLst/>
          <a:ahLst/>
          <a:cxnLst/>
          <a:rect l="0" t="0" r="0" b="0"/>
          <a:pathLst>
            <a:path>
              <a:moveTo>
                <a:pt x="0" y="0"/>
              </a:moveTo>
              <a:lnTo>
                <a:pt x="145226" y="0"/>
              </a:lnTo>
              <a:lnTo>
                <a:pt x="145226" y="936713"/>
              </a:lnTo>
              <a:lnTo>
                <a:pt x="290453" y="9367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67E0F-2EA1-4F2D-A1CA-6B54321055CF}">
      <dsp:nvSpPr>
        <dsp:cNvPr id="0" name=""/>
        <dsp:cNvSpPr/>
      </dsp:nvSpPr>
      <dsp:spPr>
        <a:xfrm>
          <a:off x="3989755" y="5398454"/>
          <a:ext cx="290453" cy="312237"/>
        </a:xfrm>
        <a:custGeom>
          <a:avLst/>
          <a:gdLst/>
          <a:ahLst/>
          <a:cxnLst/>
          <a:rect l="0" t="0" r="0" b="0"/>
          <a:pathLst>
            <a:path>
              <a:moveTo>
                <a:pt x="0" y="0"/>
              </a:moveTo>
              <a:lnTo>
                <a:pt x="145226" y="0"/>
              </a:lnTo>
              <a:lnTo>
                <a:pt x="145226" y="312237"/>
              </a:lnTo>
              <a:lnTo>
                <a:pt x="290453" y="312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B6DCD-E87E-4D0F-ACD0-287F6224A7D8}">
      <dsp:nvSpPr>
        <dsp:cNvPr id="0" name=""/>
        <dsp:cNvSpPr/>
      </dsp:nvSpPr>
      <dsp:spPr>
        <a:xfrm>
          <a:off x="3989755" y="5045311"/>
          <a:ext cx="290453" cy="353143"/>
        </a:xfrm>
        <a:custGeom>
          <a:avLst/>
          <a:gdLst/>
          <a:ahLst/>
          <a:cxnLst/>
          <a:rect l="0" t="0" r="0" b="0"/>
          <a:pathLst>
            <a:path>
              <a:moveTo>
                <a:pt x="0" y="353143"/>
              </a:moveTo>
              <a:lnTo>
                <a:pt x="145226" y="353143"/>
              </a:lnTo>
              <a:lnTo>
                <a:pt x="145226" y="0"/>
              </a:lnTo>
              <a:lnTo>
                <a:pt x="29045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9554B-E8B7-48C7-893C-873063AB9F0E}">
      <dsp:nvSpPr>
        <dsp:cNvPr id="0" name=""/>
        <dsp:cNvSpPr/>
      </dsp:nvSpPr>
      <dsp:spPr>
        <a:xfrm>
          <a:off x="2247032" y="5109298"/>
          <a:ext cx="290453" cy="289156"/>
        </a:xfrm>
        <a:custGeom>
          <a:avLst/>
          <a:gdLst/>
          <a:ahLst/>
          <a:cxnLst/>
          <a:rect l="0" t="0" r="0" b="0"/>
          <a:pathLst>
            <a:path>
              <a:moveTo>
                <a:pt x="0" y="0"/>
              </a:moveTo>
              <a:lnTo>
                <a:pt x="145226" y="0"/>
              </a:lnTo>
              <a:lnTo>
                <a:pt x="145226" y="289156"/>
              </a:lnTo>
              <a:lnTo>
                <a:pt x="290453" y="2891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2D2BE7-084B-46A4-B44D-10CDE9BDED2E}">
      <dsp:nvSpPr>
        <dsp:cNvPr id="0" name=""/>
        <dsp:cNvSpPr/>
      </dsp:nvSpPr>
      <dsp:spPr>
        <a:xfrm>
          <a:off x="2247032" y="4773978"/>
          <a:ext cx="290453" cy="335319"/>
        </a:xfrm>
        <a:custGeom>
          <a:avLst/>
          <a:gdLst/>
          <a:ahLst/>
          <a:cxnLst/>
          <a:rect l="0" t="0" r="0" b="0"/>
          <a:pathLst>
            <a:path>
              <a:moveTo>
                <a:pt x="0" y="335319"/>
              </a:moveTo>
              <a:lnTo>
                <a:pt x="145226" y="335319"/>
              </a:lnTo>
              <a:lnTo>
                <a:pt x="145226" y="0"/>
              </a:lnTo>
              <a:lnTo>
                <a:pt x="29045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EA822-5218-40F4-A59C-FD195E087EC1}">
      <dsp:nvSpPr>
        <dsp:cNvPr id="0" name=""/>
        <dsp:cNvSpPr/>
      </dsp:nvSpPr>
      <dsp:spPr>
        <a:xfrm>
          <a:off x="2247032" y="4149503"/>
          <a:ext cx="290453" cy="959795"/>
        </a:xfrm>
        <a:custGeom>
          <a:avLst/>
          <a:gdLst/>
          <a:ahLst/>
          <a:cxnLst/>
          <a:rect l="0" t="0" r="0" b="0"/>
          <a:pathLst>
            <a:path>
              <a:moveTo>
                <a:pt x="0" y="959795"/>
              </a:moveTo>
              <a:lnTo>
                <a:pt x="145226" y="959795"/>
              </a:lnTo>
              <a:lnTo>
                <a:pt x="145226" y="0"/>
              </a:lnTo>
              <a:lnTo>
                <a:pt x="29045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623B9-E28B-4E1A-B91B-0BFE16B2B352}">
      <dsp:nvSpPr>
        <dsp:cNvPr id="0" name=""/>
        <dsp:cNvSpPr/>
      </dsp:nvSpPr>
      <dsp:spPr>
        <a:xfrm>
          <a:off x="5732478" y="4384974"/>
          <a:ext cx="290453" cy="370976"/>
        </a:xfrm>
        <a:custGeom>
          <a:avLst/>
          <a:gdLst/>
          <a:ahLst/>
          <a:cxnLst/>
          <a:rect l="0" t="0" r="0" b="0"/>
          <a:pathLst>
            <a:path>
              <a:moveTo>
                <a:pt x="0" y="0"/>
              </a:moveTo>
              <a:lnTo>
                <a:pt x="145226" y="0"/>
              </a:lnTo>
              <a:lnTo>
                <a:pt x="145226" y="370976"/>
              </a:lnTo>
              <a:lnTo>
                <a:pt x="290453" y="3709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7C2B6-F625-40BF-AF92-C444C0E9C87B}">
      <dsp:nvSpPr>
        <dsp:cNvPr id="0" name=""/>
        <dsp:cNvSpPr/>
      </dsp:nvSpPr>
      <dsp:spPr>
        <a:xfrm>
          <a:off x="5732478" y="4028790"/>
          <a:ext cx="290453" cy="356184"/>
        </a:xfrm>
        <a:custGeom>
          <a:avLst/>
          <a:gdLst/>
          <a:ahLst/>
          <a:cxnLst/>
          <a:rect l="0" t="0" r="0" b="0"/>
          <a:pathLst>
            <a:path>
              <a:moveTo>
                <a:pt x="0" y="356184"/>
              </a:moveTo>
              <a:lnTo>
                <a:pt x="145226" y="356184"/>
              </a:lnTo>
              <a:lnTo>
                <a:pt x="145226" y="0"/>
              </a:lnTo>
              <a:lnTo>
                <a:pt x="29045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864AD7-11BE-41B0-A6CC-B075374B90AF}">
      <dsp:nvSpPr>
        <dsp:cNvPr id="0" name=""/>
        <dsp:cNvSpPr/>
      </dsp:nvSpPr>
      <dsp:spPr>
        <a:xfrm>
          <a:off x="3989755" y="2594642"/>
          <a:ext cx="290453" cy="1790332"/>
        </a:xfrm>
        <a:custGeom>
          <a:avLst/>
          <a:gdLst/>
          <a:ahLst/>
          <a:cxnLst/>
          <a:rect l="0" t="0" r="0" b="0"/>
          <a:pathLst>
            <a:path>
              <a:moveTo>
                <a:pt x="0" y="0"/>
              </a:moveTo>
              <a:lnTo>
                <a:pt x="145226" y="0"/>
              </a:lnTo>
              <a:lnTo>
                <a:pt x="145226" y="1790332"/>
              </a:lnTo>
              <a:lnTo>
                <a:pt x="290453" y="17903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69115-D4B1-4FE0-886B-BAC0AFC01885}">
      <dsp:nvSpPr>
        <dsp:cNvPr id="0" name=""/>
        <dsp:cNvSpPr/>
      </dsp:nvSpPr>
      <dsp:spPr>
        <a:xfrm>
          <a:off x="5732478" y="3033338"/>
          <a:ext cx="290453" cy="312237"/>
        </a:xfrm>
        <a:custGeom>
          <a:avLst/>
          <a:gdLst/>
          <a:ahLst/>
          <a:cxnLst/>
          <a:rect l="0" t="0" r="0" b="0"/>
          <a:pathLst>
            <a:path>
              <a:moveTo>
                <a:pt x="0" y="0"/>
              </a:moveTo>
              <a:lnTo>
                <a:pt x="145226" y="0"/>
              </a:lnTo>
              <a:lnTo>
                <a:pt x="145226" y="312237"/>
              </a:lnTo>
              <a:lnTo>
                <a:pt x="290453" y="312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D2178-FA4D-4E63-AE2E-9623B426EC91}">
      <dsp:nvSpPr>
        <dsp:cNvPr id="0" name=""/>
        <dsp:cNvSpPr/>
      </dsp:nvSpPr>
      <dsp:spPr>
        <a:xfrm>
          <a:off x="5732478" y="2721100"/>
          <a:ext cx="290453" cy="312237"/>
        </a:xfrm>
        <a:custGeom>
          <a:avLst/>
          <a:gdLst/>
          <a:ahLst/>
          <a:cxnLst/>
          <a:rect l="0" t="0" r="0" b="0"/>
          <a:pathLst>
            <a:path>
              <a:moveTo>
                <a:pt x="0" y="312237"/>
              </a:moveTo>
              <a:lnTo>
                <a:pt x="145226" y="312237"/>
              </a:lnTo>
              <a:lnTo>
                <a:pt x="145226" y="0"/>
              </a:lnTo>
              <a:lnTo>
                <a:pt x="29045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262CA6-3F3F-4A45-9832-2EEDE2B70A75}">
      <dsp:nvSpPr>
        <dsp:cNvPr id="0" name=""/>
        <dsp:cNvSpPr/>
      </dsp:nvSpPr>
      <dsp:spPr>
        <a:xfrm>
          <a:off x="3989755" y="2594642"/>
          <a:ext cx="290453" cy="438695"/>
        </a:xfrm>
        <a:custGeom>
          <a:avLst/>
          <a:gdLst/>
          <a:ahLst/>
          <a:cxnLst/>
          <a:rect l="0" t="0" r="0" b="0"/>
          <a:pathLst>
            <a:path>
              <a:moveTo>
                <a:pt x="0" y="0"/>
              </a:moveTo>
              <a:lnTo>
                <a:pt x="145226" y="0"/>
              </a:lnTo>
              <a:lnTo>
                <a:pt x="145226" y="438695"/>
              </a:lnTo>
              <a:lnTo>
                <a:pt x="290453" y="4386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D54BD-AB1A-4893-B5F3-81591E5D15CD}">
      <dsp:nvSpPr>
        <dsp:cNvPr id="0" name=""/>
        <dsp:cNvSpPr/>
      </dsp:nvSpPr>
      <dsp:spPr>
        <a:xfrm>
          <a:off x="3989755" y="2019921"/>
          <a:ext cx="290453" cy="574721"/>
        </a:xfrm>
        <a:custGeom>
          <a:avLst/>
          <a:gdLst/>
          <a:ahLst/>
          <a:cxnLst/>
          <a:rect l="0" t="0" r="0" b="0"/>
          <a:pathLst>
            <a:path>
              <a:moveTo>
                <a:pt x="0" y="574721"/>
              </a:moveTo>
              <a:lnTo>
                <a:pt x="145226" y="574721"/>
              </a:lnTo>
              <a:lnTo>
                <a:pt x="145226" y="0"/>
              </a:lnTo>
              <a:lnTo>
                <a:pt x="29045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3D863-DED5-4940-A710-077A65E64EDF}">
      <dsp:nvSpPr>
        <dsp:cNvPr id="0" name=""/>
        <dsp:cNvSpPr/>
      </dsp:nvSpPr>
      <dsp:spPr>
        <a:xfrm>
          <a:off x="5739507" y="967144"/>
          <a:ext cx="290453" cy="361971"/>
        </a:xfrm>
        <a:custGeom>
          <a:avLst/>
          <a:gdLst/>
          <a:ahLst/>
          <a:cxnLst/>
          <a:rect l="0" t="0" r="0" b="0"/>
          <a:pathLst>
            <a:path>
              <a:moveTo>
                <a:pt x="0" y="0"/>
              </a:moveTo>
              <a:lnTo>
                <a:pt x="145226" y="0"/>
              </a:lnTo>
              <a:lnTo>
                <a:pt x="145226" y="361971"/>
              </a:lnTo>
              <a:lnTo>
                <a:pt x="290453" y="3619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E2AF43-A319-4526-9A38-F904677173EF}">
      <dsp:nvSpPr>
        <dsp:cNvPr id="0" name=""/>
        <dsp:cNvSpPr/>
      </dsp:nvSpPr>
      <dsp:spPr>
        <a:xfrm>
          <a:off x="9256308" y="537534"/>
          <a:ext cx="290453" cy="312237"/>
        </a:xfrm>
        <a:custGeom>
          <a:avLst/>
          <a:gdLst/>
          <a:ahLst/>
          <a:cxnLst/>
          <a:rect l="0" t="0" r="0" b="0"/>
          <a:pathLst>
            <a:path>
              <a:moveTo>
                <a:pt x="0" y="0"/>
              </a:moveTo>
              <a:lnTo>
                <a:pt x="145226" y="0"/>
              </a:lnTo>
              <a:lnTo>
                <a:pt x="145226" y="312237"/>
              </a:lnTo>
              <a:lnTo>
                <a:pt x="290453" y="3122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87F358-D4CC-4C8A-85D9-4FFB8023AE51}">
      <dsp:nvSpPr>
        <dsp:cNvPr id="0" name=""/>
        <dsp:cNvSpPr/>
      </dsp:nvSpPr>
      <dsp:spPr>
        <a:xfrm>
          <a:off x="9256308" y="225296"/>
          <a:ext cx="290453" cy="312237"/>
        </a:xfrm>
        <a:custGeom>
          <a:avLst/>
          <a:gdLst/>
          <a:ahLst/>
          <a:cxnLst/>
          <a:rect l="0" t="0" r="0" b="0"/>
          <a:pathLst>
            <a:path>
              <a:moveTo>
                <a:pt x="0" y="312237"/>
              </a:moveTo>
              <a:lnTo>
                <a:pt x="145226" y="312237"/>
              </a:lnTo>
              <a:lnTo>
                <a:pt x="145226" y="0"/>
              </a:lnTo>
              <a:lnTo>
                <a:pt x="29045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2DC6B-35E6-45AC-957C-DA80D54469F3}">
      <dsp:nvSpPr>
        <dsp:cNvPr id="0" name=""/>
        <dsp:cNvSpPr/>
      </dsp:nvSpPr>
      <dsp:spPr>
        <a:xfrm>
          <a:off x="7513584" y="491814"/>
          <a:ext cx="290453" cy="91440"/>
        </a:xfrm>
        <a:custGeom>
          <a:avLst/>
          <a:gdLst/>
          <a:ahLst/>
          <a:cxnLst/>
          <a:rect l="0" t="0" r="0" b="0"/>
          <a:pathLst>
            <a:path>
              <a:moveTo>
                <a:pt x="0" y="45720"/>
              </a:moveTo>
              <a:lnTo>
                <a:pt x="29045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F9FD8E-28FE-4D9C-B725-B2E0A54A3BEC}">
      <dsp:nvSpPr>
        <dsp:cNvPr id="0" name=""/>
        <dsp:cNvSpPr/>
      </dsp:nvSpPr>
      <dsp:spPr>
        <a:xfrm>
          <a:off x="5739507" y="537534"/>
          <a:ext cx="290453" cy="429610"/>
        </a:xfrm>
        <a:custGeom>
          <a:avLst/>
          <a:gdLst/>
          <a:ahLst/>
          <a:cxnLst/>
          <a:rect l="0" t="0" r="0" b="0"/>
          <a:pathLst>
            <a:path>
              <a:moveTo>
                <a:pt x="0" y="429610"/>
              </a:moveTo>
              <a:lnTo>
                <a:pt x="145226" y="429610"/>
              </a:lnTo>
              <a:lnTo>
                <a:pt x="145226" y="0"/>
              </a:lnTo>
              <a:lnTo>
                <a:pt x="29045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4B2A5-DC8E-4BE5-A667-2255C433F9EC}">
      <dsp:nvSpPr>
        <dsp:cNvPr id="0" name=""/>
        <dsp:cNvSpPr/>
      </dsp:nvSpPr>
      <dsp:spPr>
        <a:xfrm>
          <a:off x="3989755" y="967144"/>
          <a:ext cx="290453" cy="1627497"/>
        </a:xfrm>
        <a:custGeom>
          <a:avLst/>
          <a:gdLst/>
          <a:ahLst/>
          <a:cxnLst/>
          <a:rect l="0" t="0" r="0" b="0"/>
          <a:pathLst>
            <a:path>
              <a:moveTo>
                <a:pt x="0" y="1627497"/>
              </a:moveTo>
              <a:lnTo>
                <a:pt x="145226" y="1627497"/>
              </a:lnTo>
              <a:lnTo>
                <a:pt x="145226" y="0"/>
              </a:lnTo>
              <a:lnTo>
                <a:pt x="29045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44CE7-FFC7-4566-8A89-5DD1BB4A5627}">
      <dsp:nvSpPr>
        <dsp:cNvPr id="0" name=""/>
        <dsp:cNvSpPr/>
      </dsp:nvSpPr>
      <dsp:spPr>
        <a:xfrm>
          <a:off x="2247032" y="2548922"/>
          <a:ext cx="290453" cy="91440"/>
        </a:xfrm>
        <a:custGeom>
          <a:avLst/>
          <a:gdLst/>
          <a:ahLst/>
          <a:cxnLst/>
          <a:rect l="0" t="0" r="0" b="0"/>
          <a:pathLst>
            <a:path>
              <a:moveTo>
                <a:pt x="0" y="45720"/>
              </a:moveTo>
              <a:lnTo>
                <a:pt x="290453"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A2CBE3-9B00-4D84-96EF-F14C0284F337}">
      <dsp:nvSpPr>
        <dsp:cNvPr id="0" name=""/>
        <dsp:cNvSpPr/>
      </dsp:nvSpPr>
      <dsp:spPr>
        <a:xfrm>
          <a:off x="794762" y="1748695"/>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Executive Advisory Board</a:t>
          </a:r>
        </a:p>
      </dsp:txBody>
      <dsp:txXfrm>
        <a:off x="794762" y="1748695"/>
        <a:ext cx="1452269" cy="442942"/>
      </dsp:txXfrm>
    </dsp:sp>
    <dsp:sp modelId="{EA8628B5-EBF4-4DE5-BE09-FC54E6CA96BF}">
      <dsp:nvSpPr>
        <dsp:cNvPr id="0" name=""/>
        <dsp:cNvSpPr/>
      </dsp:nvSpPr>
      <dsp:spPr>
        <a:xfrm>
          <a:off x="794762" y="2373171"/>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Systems Advisory Board</a:t>
          </a:r>
        </a:p>
      </dsp:txBody>
      <dsp:txXfrm>
        <a:off x="794762" y="2373171"/>
        <a:ext cx="1452269" cy="442942"/>
      </dsp:txXfrm>
    </dsp:sp>
    <dsp:sp modelId="{9A42BF5E-09E2-4BD1-B4DB-C8252330B81B}">
      <dsp:nvSpPr>
        <dsp:cNvPr id="0" name=""/>
        <dsp:cNvSpPr/>
      </dsp:nvSpPr>
      <dsp:spPr>
        <a:xfrm>
          <a:off x="2537485" y="2373171"/>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Action Teams</a:t>
          </a:r>
        </a:p>
      </dsp:txBody>
      <dsp:txXfrm>
        <a:off x="2537485" y="2373171"/>
        <a:ext cx="1452269" cy="442942"/>
      </dsp:txXfrm>
    </dsp:sp>
    <dsp:sp modelId="{0810C635-1EE9-4F72-BCB2-40A01A80341B}">
      <dsp:nvSpPr>
        <dsp:cNvPr id="0" name=""/>
        <dsp:cNvSpPr/>
      </dsp:nvSpPr>
      <dsp:spPr>
        <a:xfrm>
          <a:off x="4280209" y="546978"/>
          <a:ext cx="1459298" cy="840332"/>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Youth Justice &amp; Crime Prevention Action Team </a:t>
          </a:r>
        </a:p>
      </dsp:txBody>
      <dsp:txXfrm>
        <a:off x="4280209" y="546978"/>
        <a:ext cx="1459298" cy="840332"/>
      </dsp:txXfrm>
    </dsp:sp>
    <dsp:sp modelId="{F3644088-5184-4AB4-A8AD-33B33E74101A}">
      <dsp:nvSpPr>
        <dsp:cNvPr id="0" name=""/>
        <dsp:cNvSpPr/>
      </dsp:nvSpPr>
      <dsp:spPr>
        <a:xfrm>
          <a:off x="6029961" y="266329"/>
          <a:ext cx="1483623" cy="542409"/>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YJCE Team</a:t>
          </a:r>
        </a:p>
      </dsp:txBody>
      <dsp:txXfrm>
        <a:off x="6029961" y="266329"/>
        <a:ext cx="1483623" cy="542409"/>
      </dsp:txXfrm>
    </dsp:sp>
    <dsp:sp modelId="{C45345D1-785B-4977-B03C-4ABE5FFCA78A}">
      <dsp:nvSpPr>
        <dsp:cNvPr id="0" name=""/>
        <dsp:cNvSpPr/>
      </dsp:nvSpPr>
      <dsp:spPr>
        <a:xfrm>
          <a:off x="7804038" y="316063"/>
          <a:ext cx="1452269" cy="442942"/>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YJCE Collaborative</a:t>
          </a:r>
        </a:p>
      </dsp:txBody>
      <dsp:txXfrm>
        <a:off x="7804038" y="316063"/>
        <a:ext cx="1452269" cy="442942"/>
      </dsp:txXfrm>
    </dsp:sp>
    <dsp:sp modelId="{D0859938-4326-4D8F-AB61-75615BEBC0FA}">
      <dsp:nvSpPr>
        <dsp:cNvPr id="0" name=""/>
        <dsp:cNvSpPr/>
      </dsp:nvSpPr>
      <dsp:spPr>
        <a:xfrm>
          <a:off x="9546761" y="3825"/>
          <a:ext cx="1452269" cy="442942"/>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JCAB</a:t>
          </a:r>
        </a:p>
      </dsp:txBody>
      <dsp:txXfrm>
        <a:off x="9546761" y="3825"/>
        <a:ext cx="1452269" cy="442942"/>
      </dsp:txXfrm>
    </dsp:sp>
    <dsp:sp modelId="{368FD5B4-B8F8-4C7C-BF1B-98841BA5A30E}">
      <dsp:nvSpPr>
        <dsp:cNvPr id="0" name=""/>
        <dsp:cNvSpPr/>
      </dsp:nvSpPr>
      <dsp:spPr>
        <a:xfrm>
          <a:off x="9546761" y="628300"/>
          <a:ext cx="1452269" cy="442942"/>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JIAC</a:t>
          </a:r>
        </a:p>
      </dsp:txBody>
      <dsp:txXfrm>
        <a:off x="9546761" y="628300"/>
        <a:ext cx="1452269" cy="442942"/>
      </dsp:txXfrm>
    </dsp:sp>
    <dsp:sp modelId="{D2717153-6742-4147-A70B-10254505AF64}">
      <dsp:nvSpPr>
        <dsp:cNvPr id="0" name=""/>
        <dsp:cNvSpPr/>
      </dsp:nvSpPr>
      <dsp:spPr>
        <a:xfrm>
          <a:off x="6029961" y="990272"/>
          <a:ext cx="1452269" cy="677688"/>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Crime Prevention Team</a:t>
          </a:r>
        </a:p>
      </dsp:txBody>
      <dsp:txXfrm>
        <a:off x="6029961" y="990272"/>
        <a:ext cx="1452269" cy="677688"/>
      </dsp:txXfrm>
    </dsp:sp>
    <dsp:sp modelId="{3CB93688-08D1-4076-8AF1-293DE3CAD621}">
      <dsp:nvSpPr>
        <dsp:cNvPr id="0" name=""/>
        <dsp:cNvSpPr/>
      </dsp:nvSpPr>
      <dsp:spPr>
        <a:xfrm>
          <a:off x="4280209" y="1568844"/>
          <a:ext cx="1421916" cy="902153"/>
        </a:xfrm>
        <a:prstGeom prst="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Trauma, Social Service, &amp; Support  Action Team</a:t>
          </a:r>
        </a:p>
      </dsp:txBody>
      <dsp:txXfrm>
        <a:off x="4280209" y="1568844"/>
        <a:ext cx="1421916" cy="902153"/>
      </dsp:txXfrm>
    </dsp:sp>
    <dsp:sp modelId="{A7A35883-299F-4B69-953B-8DB56C751AD2}">
      <dsp:nvSpPr>
        <dsp:cNvPr id="0" name=""/>
        <dsp:cNvSpPr/>
      </dsp:nvSpPr>
      <dsp:spPr>
        <a:xfrm>
          <a:off x="4280209" y="2652531"/>
          <a:ext cx="1452269" cy="7616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Parent, Family, &amp; Community Engagement Action Team</a:t>
          </a:r>
        </a:p>
      </dsp:txBody>
      <dsp:txXfrm>
        <a:off x="4280209" y="2652531"/>
        <a:ext cx="1452269" cy="761612"/>
      </dsp:txXfrm>
    </dsp:sp>
    <dsp:sp modelId="{2BCD6726-DD07-4F04-8A03-3095F616F05E}">
      <dsp:nvSpPr>
        <dsp:cNvPr id="0" name=""/>
        <dsp:cNvSpPr/>
      </dsp:nvSpPr>
      <dsp:spPr>
        <a:xfrm>
          <a:off x="6022932" y="2499629"/>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Parent &amp; Family Team</a:t>
          </a:r>
        </a:p>
      </dsp:txBody>
      <dsp:txXfrm>
        <a:off x="6022932" y="2499629"/>
        <a:ext cx="1452269" cy="442942"/>
      </dsp:txXfrm>
    </dsp:sp>
    <dsp:sp modelId="{E84BE238-EA16-45D6-BA6E-C38DA1317AC3}">
      <dsp:nvSpPr>
        <dsp:cNvPr id="0" name=""/>
        <dsp:cNvSpPr/>
      </dsp:nvSpPr>
      <dsp:spPr>
        <a:xfrm>
          <a:off x="6022932" y="3124104"/>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Community &amp; Faith Team</a:t>
          </a:r>
        </a:p>
      </dsp:txBody>
      <dsp:txXfrm>
        <a:off x="6022932" y="3124104"/>
        <a:ext cx="1452269" cy="442942"/>
      </dsp:txXfrm>
    </dsp:sp>
    <dsp:sp modelId="{7A79C95B-3A51-49D5-87DE-2A62829258AA}">
      <dsp:nvSpPr>
        <dsp:cNvPr id="0" name=""/>
        <dsp:cNvSpPr/>
      </dsp:nvSpPr>
      <dsp:spPr>
        <a:xfrm>
          <a:off x="4280209" y="4127642"/>
          <a:ext cx="1452269" cy="5146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Youth Opportunities Action Team</a:t>
          </a:r>
        </a:p>
      </dsp:txBody>
      <dsp:txXfrm>
        <a:off x="4280209" y="4127642"/>
        <a:ext cx="1452269" cy="514663"/>
      </dsp:txXfrm>
    </dsp:sp>
    <dsp:sp modelId="{4EC780A8-7EFA-4B09-83BD-7DDB3D6DF4E8}">
      <dsp:nvSpPr>
        <dsp:cNvPr id="0" name=""/>
        <dsp:cNvSpPr/>
      </dsp:nvSpPr>
      <dsp:spPr>
        <a:xfrm>
          <a:off x="6022932" y="3748580"/>
          <a:ext cx="1452269" cy="5604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College, Education, &amp; Career Team</a:t>
          </a:r>
        </a:p>
      </dsp:txBody>
      <dsp:txXfrm>
        <a:off x="6022932" y="3748580"/>
        <a:ext cx="1452269" cy="560419"/>
      </dsp:txXfrm>
    </dsp:sp>
    <dsp:sp modelId="{94F10434-4BD7-4812-9189-BC11E02041CE}">
      <dsp:nvSpPr>
        <dsp:cNvPr id="0" name=""/>
        <dsp:cNvSpPr/>
      </dsp:nvSpPr>
      <dsp:spPr>
        <a:xfrm>
          <a:off x="6022932" y="4490533"/>
          <a:ext cx="1452269" cy="530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OOS Time Programming Team</a:t>
          </a:r>
        </a:p>
      </dsp:txBody>
      <dsp:txXfrm>
        <a:off x="6022932" y="4490533"/>
        <a:ext cx="1452269" cy="530835"/>
      </dsp:txXfrm>
    </dsp:sp>
    <dsp:sp modelId="{F7698953-253B-431D-821A-805E3C67C90E}">
      <dsp:nvSpPr>
        <dsp:cNvPr id="0" name=""/>
        <dsp:cNvSpPr/>
      </dsp:nvSpPr>
      <dsp:spPr>
        <a:xfrm>
          <a:off x="794762" y="4887827"/>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Youth Advisory Board</a:t>
          </a:r>
        </a:p>
      </dsp:txBody>
      <dsp:txXfrm>
        <a:off x="794762" y="4887827"/>
        <a:ext cx="1452269" cy="442942"/>
      </dsp:txXfrm>
    </dsp:sp>
    <dsp:sp modelId="{A305CA1A-6CF9-484A-8802-FE6E68889807}">
      <dsp:nvSpPr>
        <dsp:cNvPr id="0" name=""/>
        <dsp:cNvSpPr/>
      </dsp:nvSpPr>
      <dsp:spPr>
        <a:xfrm>
          <a:off x="2537485" y="3928031"/>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NWMS ThrYve </a:t>
          </a:r>
        </a:p>
        <a:p>
          <a:pPr marL="0" lvl="0" indent="0" algn="ctr" defTabSz="711200">
            <a:lnSpc>
              <a:spcPct val="90000"/>
            </a:lnSpc>
            <a:spcBef>
              <a:spcPct val="0"/>
            </a:spcBef>
            <a:spcAft>
              <a:spcPct val="35000"/>
            </a:spcAft>
            <a:buNone/>
          </a:pPr>
          <a:r>
            <a:rPr lang="en-US" sz="1600" kern="1200" dirty="0"/>
            <a:t>Action Team</a:t>
          </a:r>
        </a:p>
      </dsp:txBody>
      <dsp:txXfrm>
        <a:off x="2537485" y="3928031"/>
        <a:ext cx="1452269" cy="442942"/>
      </dsp:txXfrm>
    </dsp:sp>
    <dsp:sp modelId="{B541A8F2-4F24-46DB-97B7-A002724BE176}">
      <dsp:nvSpPr>
        <dsp:cNvPr id="0" name=""/>
        <dsp:cNvSpPr/>
      </dsp:nvSpPr>
      <dsp:spPr>
        <a:xfrm>
          <a:off x="2537485" y="4552507"/>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Sumner ThrYve </a:t>
          </a:r>
        </a:p>
        <a:p>
          <a:pPr marL="0" lvl="0" indent="0" algn="ctr" defTabSz="711200">
            <a:lnSpc>
              <a:spcPct val="90000"/>
            </a:lnSpc>
            <a:spcBef>
              <a:spcPct val="0"/>
            </a:spcBef>
            <a:spcAft>
              <a:spcPct val="35000"/>
            </a:spcAft>
            <a:buNone/>
          </a:pPr>
          <a:r>
            <a:rPr lang="en-US" sz="1600" kern="1200" dirty="0"/>
            <a:t>Action Team</a:t>
          </a:r>
        </a:p>
      </dsp:txBody>
      <dsp:txXfrm>
        <a:off x="2537485" y="4552507"/>
        <a:ext cx="1452269" cy="442942"/>
      </dsp:txXfrm>
    </dsp:sp>
    <dsp:sp modelId="{A8B5F33C-7D16-49B7-8470-345D7E88BD1B}">
      <dsp:nvSpPr>
        <dsp:cNvPr id="0" name=""/>
        <dsp:cNvSpPr/>
      </dsp:nvSpPr>
      <dsp:spPr>
        <a:xfrm>
          <a:off x="2537485" y="5176983"/>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WYHS ThrYve </a:t>
          </a:r>
        </a:p>
        <a:p>
          <a:pPr marL="0" lvl="0" indent="0" algn="ctr" defTabSz="711200">
            <a:lnSpc>
              <a:spcPct val="90000"/>
            </a:lnSpc>
            <a:spcBef>
              <a:spcPct val="0"/>
            </a:spcBef>
            <a:spcAft>
              <a:spcPct val="35000"/>
            </a:spcAft>
            <a:buNone/>
          </a:pPr>
          <a:r>
            <a:rPr lang="en-US" sz="1600" kern="1200" dirty="0"/>
            <a:t>Action Team</a:t>
          </a:r>
        </a:p>
      </dsp:txBody>
      <dsp:txXfrm>
        <a:off x="2537485" y="5176983"/>
        <a:ext cx="1452269" cy="442942"/>
      </dsp:txXfrm>
    </dsp:sp>
    <dsp:sp modelId="{C42D12FA-0E6E-474C-8E4D-77BDE108F56C}">
      <dsp:nvSpPr>
        <dsp:cNvPr id="0" name=""/>
        <dsp:cNvSpPr/>
      </dsp:nvSpPr>
      <dsp:spPr>
        <a:xfrm>
          <a:off x="4280209" y="4823839"/>
          <a:ext cx="1452269" cy="442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HPS ThrYve Action Team</a:t>
          </a:r>
        </a:p>
      </dsp:txBody>
      <dsp:txXfrm>
        <a:off x="4280209" y="4823839"/>
        <a:ext cx="1452269" cy="442942"/>
      </dsp:txXfrm>
    </dsp:sp>
    <dsp:sp modelId="{90DDC9E0-65F0-4EBC-9927-BD98F63995F0}">
      <dsp:nvSpPr>
        <dsp:cNvPr id="0" name=""/>
        <dsp:cNvSpPr/>
      </dsp:nvSpPr>
      <dsp:spPr>
        <a:xfrm>
          <a:off x="4280209" y="5448315"/>
          <a:ext cx="1452269" cy="5247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After-School ThrYve Action Team</a:t>
          </a:r>
        </a:p>
      </dsp:txBody>
      <dsp:txXfrm>
        <a:off x="4280209" y="5448315"/>
        <a:ext cx="1452269" cy="524753"/>
      </dsp:txXfrm>
    </dsp:sp>
    <dsp:sp modelId="{BE8E1396-6749-452E-A194-1D8BE2DA19D0}">
      <dsp:nvSpPr>
        <dsp:cNvPr id="0" name=""/>
        <dsp:cNvSpPr/>
      </dsp:nvSpPr>
      <dsp:spPr>
        <a:xfrm>
          <a:off x="2537485" y="5801459"/>
          <a:ext cx="1502604" cy="4891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HEAT Youth CAB Participation                    (HEAT CAB)</a:t>
          </a:r>
        </a:p>
      </dsp:txBody>
      <dsp:txXfrm>
        <a:off x="2537485" y="5801459"/>
        <a:ext cx="1502604" cy="489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C2BD0-64EE-4B81-9FF7-C8C0697583A5}">
      <dsp:nvSpPr>
        <dsp:cNvPr id="0" name=""/>
        <dsp:cNvSpPr/>
      </dsp:nvSpPr>
      <dsp:spPr>
        <a:xfrm>
          <a:off x="0" y="0"/>
          <a:ext cx="8575430" cy="863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Identify Key Partners to Interview for WY juvenile justice system and youth-serving agencies</a:t>
          </a:r>
        </a:p>
      </dsp:txBody>
      <dsp:txXfrm>
        <a:off x="25278" y="25278"/>
        <a:ext cx="7543152" cy="812496"/>
      </dsp:txXfrm>
    </dsp:sp>
    <dsp:sp modelId="{5695689C-0C1F-481B-BB74-6A98CF5B2FA8}">
      <dsp:nvSpPr>
        <dsp:cNvPr id="0" name=""/>
        <dsp:cNvSpPr/>
      </dsp:nvSpPr>
      <dsp:spPr>
        <a:xfrm>
          <a:off x="580302" y="959567"/>
          <a:ext cx="8765891" cy="863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Informational Interview &amp; focus group participation requested</a:t>
          </a:r>
        </a:p>
      </dsp:txBody>
      <dsp:txXfrm>
        <a:off x="605580" y="984845"/>
        <a:ext cx="7487295" cy="812496"/>
      </dsp:txXfrm>
    </dsp:sp>
    <dsp:sp modelId="{F96ACC03-D52D-4082-BBE3-B02CED957AC1}">
      <dsp:nvSpPr>
        <dsp:cNvPr id="0" name=""/>
        <dsp:cNvSpPr/>
      </dsp:nvSpPr>
      <dsp:spPr>
        <a:xfrm>
          <a:off x="1280746" y="1965842"/>
          <a:ext cx="8575430" cy="863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Surveys about outcomes/data capacity, gaps, and enhancement areas</a:t>
          </a:r>
        </a:p>
      </dsp:txBody>
      <dsp:txXfrm>
        <a:off x="1306024" y="1991120"/>
        <a:ext cx="7323517" cy="812496"/>
      </dsp:txXfrm>
    </dsp:sp>
    <dsp:sp modelId="{01203D10-D0E3-4664-B252-C317E20F6624}">
      <dsp:nvSpPr>
        <dsp:cNvPr id="0" name=""/>
        <dsp:cNvSpPr/>
      </dsp:nvSpPr>
      <dsp:spPr>
        <a:xfrm>
          <a:off x="1921119" y="2948763"/>
          <a:ext cx="8575430" cy="863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Data for last 3 years gathered for indicators, gaps identified</a:t>
          </a:r>
        </a:p>
      </dsp:txBody>
      <dsp:txXfrm>
        <a:off x="1946397" y="2974041"/>
        <a:ext cx="7323517" cy="812496"/>
      </dsp:txXfrm>
    </dsp:sp>
    <dsp:sp modelId="{9BF1274E-B68F-4310-AD20-BA689ECAEAEA}">
      <dsp:nvSpPr>
        <dsp:cNvPr id="0" name=""/>
        <dsp:cNvSpPr/>
      </dsp:nvSpPr>
      <dsp:spPr>
        <a:xfrm>
          <a:off x="2561492" y="3931685"/>
          <a:ext cx="8575430" cy="8630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Data</a:t>
          </a:r>
          <a:r>
            <a:rPr lang="en-US" sz="2100" kern="1200" baseline="0" dirty="0"/>
            <a:t> and qualitative responses shared with community (esp. youth and families affected) for feedback and development</a:t>
          </a:r>
          <a:endParaRPr lang="en-US" sz="2100" kern="1200" dirty="0"/>
        </a:p>
      </dsp:txBody>
      <dsp:txXfrm>
        <a:off x="2586770" y="3956963"/>
        <a:ext cx="7323517" cy="812496"/>
      </dsp:txXfrm>
    </dsp:sp>
    <dsp:sp modelId="{9DE7A855-7FDD-45C9-8409-7BEBBD9EF0FA}">
      <dsp:nvSpPr>
        <dsp:cNvPr id="0" name=""/>
        <dsp:cNvSpPr/>
      </dsp:nvSpPr>
      <dsp:spPr>
        <a:xfrm>
          <a:off x="8014446" y="630508"/>
          <a:ext cx="560984" cy="5609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140667" y="630508"/>
        <a:ext cx="308542" cy="422140"/>
      </dsp:txXfrm>
    </dsp:sp>
    <dsp:sp modelId="{C38FF559-EB36-49E6-8F61-029909580D8C}">
      <dsp:nvSpPr>
        <dsp:cNvPr id="0" name=""/>
        <dsp:cNvSpPr/>
      </dsp:nvSpPr>
      <dsp:spPr>
        <a:xfrm>
          <a:off x="8654819" y="1613429"/>
          <a:ext cx="560984" cy="5609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781040" y="1613429"/>
        <a:ext cx="308542" cy="422140"/>
      </dsp:txXfrm>
    </dsp:sp>
    <dsp:sp modelId="{832FFDEE-3413-49B6-ACAC-067E80C05094}">
      <dsp:nvSpPr>
        <dsp:cNvPr id="0" name=""/>
        <dsp:cNvSpPr/>
      </dsp:nvSpPr>
      <dsp:spPr>
        <a:xfrm>
          <a:off x="9295192" y="2581966"/>
          <a:ext cx="560984" cy="5609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421413" y="2581966"/>
        <a:ext cx="308542" cy="422140"/>
      </dsp:txXfrm>
    </dsp:sp>
    <dsp:sp modelId="{AC4C90BB-E039-4536-AC4A-BEB65D6CEF6E}">
      <dsp:nvSpPr>
        <dsp:cNvPr id="0" name=""/>
        <dsp:cNvSpPr/>
      </dsp:nvSpPr>
      <dsp:spPr>
        <a:xfrm>
          <a:off x="9935565" y="3574477"/>
          <a:ext cx="560984" cy="5609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10061786" y="3574477"/>
        <a:ext cx="308542" cy="422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CC5AC-388F-4FBB-8F4B-97D8BD355B9D}">
      <dsp:nvSpPr>
        <dsp:cNvPr id="0" name=""/>
        <dsp:cNvSpPr/>
      </dsp:nvSpPr>
      <dsp:spPr>
        <a:xfrm>
          <a:off x="3074510" y="0"/>
          <a:ext cx="2059244" cy="114402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Policy &amp; Systems</a:t>
          </a:r>
        </a:p>
      </dsp:txBody>
      <dsp:txXfrm>
        <a:off x="3108017" y="33507"/>
        <a:ext cx="1992230" cy="1077010"/>
      </dsp:txXfrm>
    </dsp:sp>
    <dsp:sp modelId="{CEF49250-484C-475C-9963-31D882CB7607}">
      <dsp:nvSpPr>
        <dsp:cNvPr id="0" name=""/>
        <dsp:cNvSpPr/>
      </dsp:nvSpPr>
      <dsp:spPr>
        <a:xfrm>
          <a:off x="6209842" y="0"/>
          <a:ext cx="2059244" cy="114402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Program &amp; Practices</a:t>
          </a:r>
        </a:p>
      </dsp:txBody>
      <dsp:txXfrm>
        <a:off x="6243349" y="33507"/>
        <a:ext cx="1992230" cy="1077010"/>
      </dsp:txXfrm>
    </dsp:sp>
    <dsp:sp modelId="{96625438-E6C5-4A30-8056-6AAC6026BDDB}">
      <dsp:nvSpPr>
        <dsp:cNvPr id="0" name=""/>
        <dsp:cNvSpPr/>
      </dsp:nvSpPr>
      <dsp:spPr>
        <a:xfrm>
          <a:off x="5162355" y="4862104"/>
          <a:ext cx="858018" cy="858018"/>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E4C3F-7587-43DF-BF04-13E5456C3B9F}">
      <dsp:nvSpPr>
        <dsp:cNvPr id="0" name=""/>
        <dsp:cNvSpPr/>
      </dsp:nvSpPr>
      <dsp:spPr>
        <a:xfrm rot="240000">
          <a:off x="1965524" y="4420941"/>
          <a:ext cx="7251680" cy="5070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434004-C8ED-4307-8D47-0F9A07087A19}">
      <dsp:nvSpPr>
        <dsp:cNvPr id="0" name=""/>
        <dsp:cNvSpPr/>
      </dsp:nvSpPr>
      <dsp:spPr>
        <a:xfrm rot="240000">
          <a:off x="5636277" y="3627111"/>
          <a:ext cx="2999040" cy="8912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Providing Information &amp; Enhancing Skills</a:t>
          </a:r>
        </a:p>
      </dsp:txBody>
      <dsp:txXfrm>
        <a:off x="5679783" y="3670617"/>
        <a:ext cx="2912028" cy="804220"/>
      </dsp:txXfrm>
    </dsp:sp>
    <dsp:sp modelId="{F5A6DC07-2BD6-485A-A968-C5629AA4F9C5}">
      <dsp:nvSpPr>
        <dsp:cNvPr id="0" name=""/>
        <dsp:cNvSpPr/>
      </dsp:nvSpPr>
      <dsp:spPr>
        <a:xfrm rot="240000">
          <a:off x="5756605" y="2594275"/>
          <a:ext cx="2907106" cy="897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Enhancing Services &amp; Supports</a:t>
          </a:r>
          <a:endParaRPr lang="en-US" kern="1200" dirty="0"/>
        </a:p>
      </dsp:txBody>
      <dsp:txXfrm>
        <a:off x="5800425" y="2638095"/>
        <a:ext cx="2819466" cy="810020"/>
      </dsp:txXfrm>
    </dsp:sp>
    <dsp:sp modelId="{9C591978-AC1F-47AB-A140-4EE358D922C0}">
      <dsp:nvSpPr>
        <dsp:cNvPr id="0" name=""/>
        <dsp:cNvSpPr/>
      </dsp:nvSpPr>
      <dsp:spPr>
        <a:xfrm rot="240000">
          <a:off x="5783273" y="1590868"/>
          <a:ext cx="3002494" cy="8909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Modifying Access, Barriers, Opportunities</a:t>
          </a:r>
        </a:p>
      </dsp:txBody>
      <dsp:txXfrm>
        <a:off x="5826768" y="1634363"/>
        <a:ext cx="2915504" cy="804000"/>
      </dsp:txXfrm>
    </dsp:sp>
    <dsp:sp modelId="{BCEC93D1-4968-47EF-9067-104E621C24E2}">
      <dsp:nvSpPr>
        <dsp:cNvPr id="0" name=""/>
        <dsp:cNvSpPr/>
      </dsp:nvSpPr>
      <dsp:spPr>
        <a:xfrm rot="240000">
          <a:off x="2849059" y="3410093"/>
          <a:ext cx="2681750" cy="9134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Changing Consequences</a:t>
          </a:r>
        </a:p>
      </dsp:txBody>
      <dsp:txXfrm>
        <a:off x="2893648" y="3454682"/>
        <a:ext cx="2592572" cy="824241"/>
      </dsp:txXfrm>
    </dsp:sp>
    <dsp:sp modelId="{7388BDD6-44ED-4194-A67A-78AAE95EF0BE}">
      <dsp:nvSpPr>
        <dsp:cNvPr id="0" name=""/>
        <dsp:cNvSpPr/>
      </dsp:nvSpPr>
      <dsp:spPr>
        <a:xfrm rot="240000">
          <a:off x="2920862" y="2380650"/>
          <a:ext cx="2686867" cy="9130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Changing Policy &amp; Systems</a:t>
          </a:r>
        </a:p>
      </dsp:txBody>
      <dsp:txXfrm>
        <a:off x="2965434" y="2425222"/>
        <a:ext cx="2597723" cy="823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597BC-3453-482E-9397-C76DADE32E67}">
      <dsp:nvSpPr>
        <dsp:cNvPr id="0" name=""/>
        <dsp:cNvSpPr/>
      </dsp:nvSpPr>
      <dsp:spPr>
        <a:xfrm>
          <a:off x="0" y="4282252"/>
          <a:ext cx="10286998" cy="401353"/>
        </a:xfrm>
        <a:prstGeom prst="rec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8: Use  Assessment to Guide Planning &amp; Action</a:t>
          </a:r>
        </a:p>
      </dsp:txBody>
      <dsp:txXfrm>
        <a:off x="0" y="4282252"/>
        <a:ext cx="10286998" cy="401353"/>
      </dsp:txXfrm>
    </dsp:sp>
    <dsp:sp modelId="{40C8ECE6-1439-4E47-84CD-D18F9F0DF2C1}">
      <dsp:nvSpPr>
        <dsp:cNvPr id="0" name=""/>
        <dsp:cNvSpPr/>
      </dsp:nvSpPr>
      <dsp:spPr>
        <a:xfrm rot="10800000">
          <a:off x="0" y="3669281"/>
          <a:ext cx="10286998" cy="617282"/>
        </a:xfrm>
        <a:prstGeom prst="upArrowCallou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7: Communicate the Results of the Assessment</a:t>
          </a:r>
        </a:p>
      </dsp:txBody>
      <dsp:txXfrm rot="10800000">
        <a:off x="0" y="3669281"/>
        <a:ext cx="10286998" cy="401091"/>
      </dsp:txXfrm>
    </dsp:sp>
    <dsp:sp modelId="{20E91B64-36D2-4AC3-BBEC-53E58CB08E42}">
      <dsp:nvSpPr>
        <dsp:cNvPr id="0" name=""/>
        <dsp:cNvSpPr/>
      </dsp:nvSpPr>
      <dsp:spPr>
        <a:xfrm rot="10800000">
          <a:off x="0" y="3120364"/>
          <a:ext cx="10286998" cy="617282"/>
        </a:xfrm>
        <a:prstGeom prst="upArrowCallou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6: Analyze  Results</a:t>
          </a:r>
          <a:endParaRPr lang="en-US" sz="2800" kern="1200" dirty="0">
            <a:solidFill>
              <a:schemeClr val="bg1"/>
            </a:solidFill>
          </a:endParaRPr>
        </a:p>
      </dsp:txBody>
      <dsp:txXfrm rot="10800000">
        <a:off x="0" y="3120364"/>
        <a:ext cx="10286998" cy="401091"/>
      </dsp:txXfrm>
    </dsp:sp>
    <dsp:sp modelId="{51BAC942-58B5-4C99-BAEE-E75B5C8FD02A}">
      <dsp:nvSpPr>
        <dsp:cNvPr id="0" name=""/>
        <dsp:cNvSpPr/>
      </dsp:nvSpPr>
      <dsp:spPr>
        <a:xfrm rot="10800000">
          <a:off x="0" y="2509102"/>
          <a:ext cx="10286998" cy="617282"/>
        </a:xfrm>
        <a:prstGeom prst="upArrowCallou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5: Develop and Implement  Plan</a:t>
          </a:r>
          <a:endParaRPr lang="en-US" sz="2800" kern="1200" dirty="0">
            <a:solidFill>
              <a:schemeClr val="bg1"/>
            </a:solidFill>
          </a:endParaRPr>
        </a:p>
      </dsp:txBody>
      <dsp:txXfrm rot="10800000">
        <a:off x="0" y="2509102"/>
        <a:ext cx="10286998" cy="401091"/>
      </dsp:txXfrm>
    </dsp:sp>
    <dsp:sp modelId="{9D779A27-906B-439C-91FB-6D5FD48E6084}">
      <dsp:nvSpPr>
        <dsp:cNvPr id="0" name=""/>
        <dsp:cNvSpPr/>
      </dsp:nvSpPr>
      <dsp:spPr>
        <a:xfrm rot="10800000">
          <a:off x="0" y="1835495"/>
          <a:ext cx="10286998" cy="617282"/>
        </a:xfrm>
        <a:prstGeom prst="upArrowCallou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4: Enhance Community Capacity</a:t>
          </a:r>
        </a:p>
      </dsp:txBody>
      <dsp:txXfrm rot="10800000">
        <a:off x="0" y="1835495"/>
        <a:ext cx="10286998" cy="401091"/>
      </dsp:txXfrm>
    </dsp:sp>
    <dsp:sp modelId="{FF9B47DC-2FAE-4A08-99DA-4340E0C1475F}">
      <dsp:nvSpPr>
        <dsp:cNvPr id="0" name=""/>
        <dsp:cNvSpPr/>
      </dsp:nvSpPr>
      <dsp:spPr>
        <a:xfrm rot="10800000">
          <a:off x="0" y="1286578"/>
          <a:ext cx="10286998" cy="617282"/>
        </a:xfrm>
        <a:prstGeom prst="upArrowCallou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3: Identify  Appropriate Methods</a:t>
          </a:r>
        </a:p>
      </dsp:txBody>
      <dsp:txXfrm rot="10800000">
        <a:off x="0" y="1286578"/>
        <a:ext cx="10286998" cy="401091"/>
      </dsp:txXfrm>
    </dsp:sp>
    <dsp:sp modelId="{BC106A5C-F9A0-44A9-AF43-5A9AE87A83D8}">
      <dsp:nvSpPr>
        <dsp:cNvPr id="0" name=""/>
        <dsp:cNvSpPr/>
      </dsp:nvSpPr>
      <dsp:spPr>
        <a:xfrm rot="10800000">
          <a:off x="0" y="612970"/>
          <a:ext cx="10286998" cy="617282"/>
        </a:xfrm>
        <a:prstGeom prst="upArrowCallou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2: Determine Components </a:t>
          </a:r>
        </a:p>
      </dsp:txBody>
      <dsp:txXfrm rot="10800000">
        <a:off x="0" y="612970"/>
        <a:ext cx="10286998" cy="401091"/>
      </dsp:txXfrm>
    </dsp:sp>
    <dsp:sp modelId="{703552DF-BB10-4BF9-8545-C9F28BEF597F}">
      <dsp:nvSpPr>
        <dsp:cNvPr id="0" name=""/>
        <dsp:cNvSpPr/>
      </dsp:nvSpPr>
      <dsp:spPr>
        <a:xfrm rot="10800000">
          <a:off x="0" y="62344"/>
          <a:ext cx="10286998" cy="617282"/>
        </a:xfrm>
        <a:prstGeom prst="upArrowCallou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1: Identify Purpose</a:t>
          </a:r>
          <a:endParaRPr lang="en-US" sz="2800" kern="1200" dirty="0">
            <a:solidFill>
              <a:schemeClr val="bg1"/>
            </a:solidFill>
          </a:endParaRPr>
        </a:p>
      </dsp:txBody>
      <dsp:txXfrm rot="10800000">
        <a:off x="0" y="62344"/>
        <a:ext cx="10286998" cy="4010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A66B3-B617-4E00-90FB-A042D567A355}">
      <dsp:nvSpPr>
        <dsp:cNvPr id="0" name=""/>
        <dsp:cNvSpPr/>
      </dsp:nvSpPr>
      <dsp:spPr>
        <a:xfrm>
          <a:off x="0" y="0"/>
          <a:ext cx="10286998" cy="4683606"/>
        </a:xfrm>
        <a:prstGeom prst="rec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1: Identify Purpose</a:t>
          </a:r>
          <a:endParaRPr lang="en-US" sz="2800" kern="1200" dirty="0">
            <a:solidFill>
              <a:schemeClr val="bg1"/>
            </a:solidFill>
          </a:endParaRPr>
        </a:p>
      </dsp:txBody>
      <dsp:txXfrm>
        <a:off x="0" y="0"/>
        <a:ext cx="10286998" cy="46836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AEAAF-0780-49A1-AF25-C800D7CA0A33}">
      <dsp:nvSpPr>
        <dsp:cNvPr id="0" name=""/>
        <dsp:cNvSpPr/>
      </dsp:nvSpPr>
      <dsp:spPr>
        <a:xfrm>
          <a:off x="0" y="2826804"/>
          <a:ext cx="10286998" cy="1854689"/>
        </a:xfrm>
        <a:prstGeom prst="rec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2: Determine Components </a:t>
          </a:r>
        </a:p>
      </dsp:txBody>
      <dsp:txXfrm>
        <a:off x="0" y="2826804"/>
        <a:ext cx="10286998" cy="1854689"/>
      </dsp:txXfrm>
    </dsp:sp>
    <dsp:sp modelId="{703552DF-BB10-4BF9-8545-C9F28BEF597F}">
      <dsp:nvSpPr>
        <dsp:cNvPr id="0" name=""/>
        <dsp:cNvSpPr/>
      </dsp:nvSpPr>
      <dsp:spPr>
        <a:xfrm rot="10800000">
          <a:off x="0" y="282314"/>
          <a:ext cx="10286998" cy="2852512"/>
        </a:xfrm>
        <a:prstGeom prst="upArrowCallout">
          <a:avLst/>
        </a:prstGeom>
        <a:solidFill>
          <a:srgbClr val="CC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Task 1: Identify Purpose</a:t>
          </a:r>
          <a:endParaRPr lang="en-US" sz="2800" kern="1200" dirty="0">
            <a:solidFill>
              <a:schemeClr val="bg1"/>
            </a:solidFill>
          </a:endParaRPr>
        </a:p>
      </dsp:txBody>
      <dsp:txXfrm rot="10800000">
        <a:off x="0" y="282314"/>
        <a:ext cx="10286998" cy="1853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4B021-72FC-4ACE-8BB1-A3149DBDA56F}">
      <dsp:nvSpPr>
        <dsp:cNvPr id="0" name=""/>
        <dsp:cNvSpPr/>
      </dsp:nvSpPr>
      <dsp:spPr>
        <a:xfrm>
          <a:off x="4768"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Systems Advisory Board</a:t>
          </a:r>
        </a:p>
      </dsp:txBody>
      <dsp:txXfrm>
        <a:off x="4768" y="0"/>
        <a:ext cx="1883881" cy="1505449"/>
      </dsp:txXfrm>
    </dsp:sp>
    <dsp:sp modelId="{A1EE3BCB-0986-4524-9B47-197F3376B3E4}">
      <dsp:nvSpPr>
        <dsp:cNvPr id="0" name=""/>
        <dsp:cNvSpPr/>
      </dsp:nvSpPr>
      <dsp:spPr>
        <a:xfrm>
          <a:off x="148538" y="1507169"/>
          <a:ext cx="1596340" cy="10852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Community &amp; System Change Levers (Community Playbook)</a:t>
          </a:r>
        </a:p>
      </dsp:txBody>
      <dsp:txXfrm>
        <a:off x="180323" y="1538954"/>
        <a:ext cx="1532770" cy="1021633"/>
      </dsp:txXfrm>
    </dsp:sp>
    <dsp:sp modelId="{98130550-ED62-4835-AA6C-C94E6FFA039F}">
      <dsp:nvSpPr>
        <dsp:cNvPr id="0" name=""/>
        <dsp:cNvSpPr/>
      </dsp:nvSpPr>
      <dsp:spPr>
        <a:xfrm>
          <a:off x="193156" y="2725178"/>
          <a:ext cx="1507105" cy="86323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Multi-Sector Collaborative Action Teams</a:t>
          </a:r>
        </a:p>
      </dsp:txBody>
      <dsp:txXfrm>
        <a:off x="218439" y="2750461"/>
        <a:ext cx="1456539" cy="812666"/>
      </dsp:txXfrm>
    </dsp:sp>
    <dsp:sp modelId="{16EA464F-5D30-4E91-B1AC-7A5B268FAAC6}">
      <dsp:nvSpPr>
        <dsp:cNvPr id="0" name=""/>
        <dsp:cNvSpPr/>
      </dsp:nvSpPr>
      <dsp:spPr>
        <a:xfrm>
          <a:off x="193156" y="3721216"/>
          <a:ext cx="1507105" cy="104432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Culturally competent, impartial, &amp; trauma-informed approaches</a:t>
          </a:r>
        </a:p>
      </dsp:txBody>
      <dsp:txXfrm>
        <a:off x="223743" y="3751803"/>
        <a:ext cx="1445931" cy="983147"/>
      </dsp:txXfrm>
    </dsp:sp>
    <dsp:sp modelId="{9199B8C4-7364-4CF0-8B15-743E87E2FAF0}">
      <dsp:nvSpPr>
        <dsp:cNvPr id="0" name=""/>
        <dsp:cNvSpPr/>
      </dsp:nvSpPr>
      <dsp:spPr>
        <a:xfrm>
          <a:off x="2029940"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Youth Violence Prevention &amp; Intervention Programs</a:t>
          </a:r>
        </a:p>
      </dsp:txBody>
      <dsp:txXfrm>
        <a:off x="2029940" y="0"/>
        <a:ext cx="1883881" cy="1505449"/>
      </dsp:txXfrm>
    </dsp:sp>
    <dsp:sp modelId="{A387F6EA-0548-4737-8DA3-2FD1B75A5DB5}">
      <dsp:nvSpPr>
        <dsp:cNvPr id="0" name=""/>
        <dsp:cNvSpPr/>
      </dsp:nvSpPr>
      <dsp:spPr>
        <a:xfrm>
          <a:off x="2218328" y="1505878"/>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School-Based Violence Prevention Programs</a:t>
          </a:r>
        </a:p>
      </dsp:txBody>
      <dsp:txXfrm>
        <a:off x="2247203" y="1534753"/>
        <a:ext cx="1449355" cy="928118"/>
      </dsp:txXfrm>
    </dsp:sp>
    <dsp:sp modelId="{84217875-C8C5-4DCF-91A5-873315212B15}">
      <dsp:nvSpPr>
        <dsp:cNvPr id="0" name=""/>
        <dsp:cNvSpPr/>
      </dsp:nvSpPr>
      <dsp:spPr>
        <a:xfrm>
          <a:off x="2218328" y="2643419"/>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Hospital-Based Violence Intervention Program (REVIVE)</a:t>
          </a:r>
        </a:p>
      </dsp:txBody>
      <dsp:txXfrm>
        <a:off x="2247203" y="2672294"/>
        <a:ext cx="1449355" cy="928118"/>
      </dsp:txXfrm>
    </dsp:sp>
    <dsp:sp modelId="{7D5F2230-6E8E-4890-8FDF-7BCAF91B0BBB}">
      <dsp:nvSpPr>
        <dsp:cNvPr id="0" name=""/>
        <dsp:cNvSpPr/>
      </dsp:nvSpPr>
      <dsp:spPr>
        <a:xfrm>
          <a:off x="2218328" y="3780960"/>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Community-Based Crime Prevention (CPTED)</a:t>
          </a:r>
        </a:p>
      </dsp:txBody>
      <dsp:txXfrm>
        <a:off x="2247203" y="3809835"/>
        <a:ext cx="1449355" cy="928118"/>
      </dsp:txXfrm>
    </dsp:sp>
    <dsp:sp modelId="{33768226-CDA1-4964-A06A-D9A4543F0C3A}">
      <dsp:nvSpPr>
        <dsp:cNvPr id="0" name=""/>
        <dsp:cNvSpPr/>
      </dsp:nvSpPr>
      <dsp:spPr>
        <a:xfrm>
          <a:off x="4055113"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Out-of-School Time Supports</a:t>
          </a:r>
        </a:p>
      </dsp:txBody>
      <dsp:txXfrm>
        <a:off x="4055113" y="0"/>
        <a:ext cx="1883881" cy="1505449"/>
      </dsp:txXfrm>
    </dsp:sp>
    <dsp:sp modelId="{0917D21C-FCB6-48E7-9833-6F7D1FE93781}">
      <dsp:nvSpPr>
        <dsp:cNvPr id="0" name=""/>
        <dsp:cNvSpPr/>
      </dsp:nvSpPr>
      <dsp:spPr>
        <a:xfrm>
          <a:off x="4243501" y="1506203"/>
          <a:ext cx="1507105" cy="77255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Out-of-School Time Menu</a:t>
          </a:r>
        </a:p>
      </dsp:txBody>
      <dsp:txXfrm>
        <a:off x="4266128" y="1528830"/>
        <a:ext cx="1461851" cy="727299"/>
      </dsp:txXfrm>
    </dsp:sp>
    <dsp:sp modelId="{929BA0EA-D39E-4B50-9F64-02692A301C74}">
      <dsp:nvSpPr>
        <dsp:cNvPr id="0" name=""/>
        <dsp:cNvSpPr/>
      </dsp:nvSpPr>
      <dsp:spPr>
        <a:xfrm>
          <a:off x="4243501" y="2385956"/>
          <a:ext cx="1507105" cy="77255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Preferred Leisure Alternatives for Youth (PLAY) </a:t>
          </a:r>
        </a:p>
      </dsp:txBody>
      <dsp:txXfrm>
        <a:off x="4266128" y="2408583"/>
        <a:ext cx="1461851" cy="727299"/>
      </dsp:txXfrm>
    </dsp:sp>
    <dsp:sp modelId="{1B50EE07-E1A4-4BE4-8A9B-537C85B53E25}">
      <dsp:nvSpPr>
        <dsp:cNvPr id="0" name=""/>
        <dsp:cNvSpPr/>
      </dsp:nvSpPr>
      <dsp:spPr>
        <a:xfrm>
          <a:off x="4243501" y="3265709"/>
          <a:ext cx="1507105" cy="69679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Community Service Activities </a:t>
          </a:r>
        </a:p>
      </dsp:txBody>
      <dsp:txXfrm>
        <a:off x="4263909" y="3286117"/>
        <a:ext cx="1466289" cy="655981"/>
      </dsp:txXfrm>
    </dsp:sp>
    <dsp:sp modelId="{A46D6307-1B55-4770-8880-C9774E8A4166}">
      <dsp:nvSpPr>
        <dsp:cNvPr id="0" name=""/>
        <dsp:cNvSpPr/>
      </dsp:nvSpPr>
      <dsp:spPr>
        <a:xfrm>
          <a:off x="4243501" y="4069706"/>
          <a:ext cx="1507105" cy="69679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Youth Advisory Board</a:t>
          </a:r>
        </a:p>
      </dsp:txBody>
      <dsp:txXfrm>
        <a:off x="4263909" y="4090114"/>
        <a:ext cx="1466289" cy="655981"/>
      </dsp:txXfrm>
    </dsp:sp>
    <dsp:sp modelId="{A53070BD-9DA1-4322-AD61-3520FF5CFC22}">
      <dsp:nvSpPr>
        <dsp:cNvPr id="0" name=""/>
        <dsp:cNvSpPr/>
      </dsp:nvSpPr>
      <dsp:spPr>
        <a:xfrm>
          <a:off x="6080285"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Education, College, &amp; Career Readiness Supports</a:t>
          </a:r>
          <a:endParaRPr lang="en-US" kern="1200" dirty="0"/>
        </a:p>
      </dsp:txBody>
      <dsp:txXfrm>
        <a:off x="6080285" y="0"/>
        <a:ext cx="1883881" cy="1505449"/>
      </dsp:txXfrm>
    </dsp:sp>
    <dsp:sp modelId="{C698EA16-38F0-4F92-9171-C02FB581912C}">
      <dsp:nvSpPr>
        <dsp:cNvPr id="0" name=""/>
        <dsp:cNvSpPr/>
      </dsp:nvSpPr>
      <dsp:spPr>
        <a:xfrm>
          <a:off x="6211252" y="1505844"/>
          <a:ext cx="1621946" cy="103392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College Readiness, Access, &amp; Coaching                 (LEAD UP)</a:t>
          </a:r>
        </a:p>
      </dsp:txBody>
      <dsp:txXfrm>
        <a:off x="6241535" y="1536127"/>
        <a:ext cx="1561380" cy="973355"/>
      </dsp:txXfrm>
    </dsp:sp>
    <dsp:sp modelId="{3AA6D15F-6869-4726-9CD6-53A643A71F12}">
      <dsp:nvSpPr>
        <dsp:cNvPr id="0" name=""/>
        <dsp:cNvSpPr/>
      </dsp:nvSpPr>
      <dsp:spPr>
        <a:xfrm>
          <a:off x="6211252" y="2563411"/>
          <a:ext cx="1621946" cy="68074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College Savings Account &amp; Finance Training</a:t>
          </a:r>
        </a:p>
      </dsp:txBody>
      <dsp:txXfrm>
        <a:off x="6231190" y="2583349"/>
        <a:ext cx="1582070" cy="640871"/>
      </dsp:txXfrm>
    </dsp:sp>
    <dsp:sp modelId="{FEFA8269-856E-454A-B06A-39F2F21D8C48}">
      <dsp:nvSpPr>
        <dsp:cNvPr id="0" name=""/>
        <dsp:cNvSpPr/>
      </dsp:nvSpPr>
      <dsp:spPr>
        <a:xfrm>
          <a:off x="6212978" y="3267803"/>
          <a:ext cx="1618495" cy="7896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Academic Supports, Tutoring,                     STEAM Training</a:t>
          </a:r>
        </a:p>
      </dsp:txBody>
      <dsp:txXfrm>
        <a:off x="6236106" y="3290931"/>
        <a:ext cx="1572239" cy="743400"/>
      </dsp:txXfrm>
    </dsp:sp>
    <dsp:sp modelId="{56902FB0-9A46-4B05-9387-DF8A74D604C6}">
      <dsp:nvSpPr>
        <dsp:cNvPr id="0" name=""/>
        <dsp:cNvSpPr/>
      </dsp:nvSpPr>
      <dsp:spPr>
        <a:xfrm>
          <a:off x="6212978" y="4081105"/>
          <a:ext cx="1618495" cy="68575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Employment Prep &amp; Placement</a:t>
          </a:r>
        </a:p>
      </dsp:txBody>
      <dsp:txXfrm>
        <a:off x="6233063" y="4101190"/>
        <a:ext cx="1578325" cy="645587"/>
      </dsp:txXfrm>
    </dsp:sp>
    <dsp:sp modelId="{5BFB6B9D-DE95-48B4-8B57-EE390FF84EE9}">
      <dsp:nvSpPr>
        <dsp:cNvPr id="0" name=""/>
        <dsp:cNvSpPr/>
      </dsp:nvSpPr>
      <dsp:spPr>
        <a:xfrm>
          <a:off x="8105457"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Community-Based Program Electives</a:t>
          </a:r>
        </a:p>
      </dsp:txBody>
      <dsp:txXfrm>
        <a:off x="8105457" y="0"/>
        <a:ext cx="1883881" cy="1505449"/>
      </dsp:txXfrm>
    </dsp:sp>
    <dsp:sp modelId="{E21D94E2-6278-4CF9-B879-D5D68A80F41D}">
      <dsp:nvSpPr>
        <dsp:cNvPr id="0" name=""/>
        <dsp:cNvSpPr/>
      </dsp:nvSpPr>
      <dsp:spPr>
        <a:xfrm>
          <a:off x="8293846" y="1506604"/>
          <a:ext cx="1507105" cy="4937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Youth Leadership Skills (YES!)</a:t>
          </a:r>
        </a:p>
      </dsp:txBody>
      <dsp:txXfrm>
        <a:off x="8308307" y="1521065"/>
        <a:ext cx="1478183" cy="464808"/>
      </dsp:txXfrm>
    </dsp:sp>
    <dsp:sp modelId="{B1791A06-9F8D-4A3D-84ED-EF3ED1500D88}">
      <dsp:nvSpPr>
        <dsp:cNvPr id="0" name=""/>
        <dsp:cNvSpPr/>
      </dsp:nvSpPr>
      <dsp:spPr>
        <a:xfrm>
          <a:off x="8293846" y="2076293"/>
          <a:ext cx="1507105" cy="4937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Social-Emotional Skills</a:t>
          </a:r>
        </a:p>
      </dsp:txBody>
      <dsp:txXfrm>
        <a:off x="8308307" y="2090754"/>
        <a:ext cx="1478183" cy="464808"/>
      </dsp:txXfrm>
    </dsp:sp>
    <dsp:sp modelId="{4DEC9959-AF39-4308-B22C-DE16A881FD2D}">
      <dsp:nvSpPr>
        <dsp:cNvPr id="0" name=""/>
        <dsp:cNvSpPr/>
      </dsp:nvSpPr>
      <dsp:spPr>
        <a:xfrm>
          <a:off x="8293846" y="2645982"/>
          <a:ext cx="1507105" cy="4937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Life Skills </a:t>
          </a:r>
        </a:p>
      </dsp:txBody>
      <dsp:txXfrm>
        <a:off x="8308307" y="2660443"/>
        <a:ext cx="1478183" cy="464808"/>
      </dsp:txXfrm>
    </dsp:sp>
    <dsp:sp modelId="{4890AB88-C118-4564-81FA-5953BBFC9A39}">
      <dsp:nvSpPr>
        <dsp:cNvPr id="0" name=""/>
        <dsp:cNvSpPr/>
      </dsp:nvSpPr>
      <dsp:spPr>
        <a:xfrm>
          <a:off x="8293846" y="3215672"/>
          <a:ext cx="1507105" cy="49373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Soft Skills</a:t>
          </a:r>
        </a:p>
      </dsp:txBody>
      <dsp:txXfrm>
        <a:off x="8308307" y="3230133"/>
        <a:ext cx="1478183" cy="464808"/>
      </dsp:txXfrm>
    </dsp:sp>
    <dsp:sp modelId="{E2411F89-E1B8-4C1B-8920-92AE0213F520}">
      <dsp:nvSpPr>
        <dsp:cNvPr id="0" name=""/>
        <dsp:cNvSpPr/>
      </dsp:nvSpPr>
      <dsp:spPr>
        <a:xfrm>
          <a:off x="8293846" y="3785361"/>
          <a:ext cx="1507105" cy="9807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Cultural Enrichment Programs &amp; Activities</a:t>
          </a:r>
        </a:p>
      </dsp:txBody>
      <dsp:txXfrm>
        <a:off x="8322571" y="3814086"/>
        <a:ext cx="1449655" cy="923291"/>
      </dsp:txXfrm>
    </dsp:sp>
    <dsp:sp modelId="{3760A3A8-2A01-4AD2-BC20-3BABF003B23D}">
      <dsp:nvSpPr>
        <dsp:cNvPr id="0" name=""/>
        <dsp:cNvSpPr/>
      </dsp:nvSpPr>
      <dsp:spPr>
        <a:xfrm>
          <a:off x="10130630" y="0"/>
          <a:ext cx="1883881" cy="5018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Parent &amp; Family Engagement</a:t>
          </a:r>
        </a:p>
      </dsp:txBody>
      <dsp:txXfrm>
        <a:off x="10130630" y="0"/>
        <a:ext cx="1883881" cy="1505449"/>
      </dsp:txXfrm>
    </dsp:sp>
    <dsp:sp modelId="{7211D5B9-8274-4578-83AC-3FE47AB99971}">
      <dsp:nvSpPr>
        <dsp:cNvPr id="0" name=""/>
        <dsp:cNvSpPr/>
      </dsp:nvSpPr>
      <dsp:spPr>
        <a:xfrm>
          <a:off x="10319018" y="1505878"/>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Parent/ Guardian Training Menu</a:t>
          </a:r>
        </a:p>
      </dsp:txBody>
      <dsp:txXfrm>
        <a:off x="10347893" y="1534753"/>
        <a:ext cx="1449355" cy="928118"/>
      </dsp:txXfrm>
    </dsp:sp>
    <dsp:sp modelId="{DDBE0B2E-3FB8-4179-92F5-EE39ADF93533}">
      <dsp:nvSpPr>
        <dsp:cNvPr id="0" name=""/>
        <dsp:cNvSpPr/>
      </dsp:nvSpPr>
      <dsp:spPr>
        <a:xfrm>
          <a:off x="10319018" y="2643419"/>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Family &amp; Youth Playbook (Plan)</a:t>
          </a:r>
        </a:p>
      </dsp:txBody>
      <dsp:txXfrm>
        <a:off x="10347893" y="2672294"/>
        <a:ext cx="1449355" cy="928118"/>
      </dsp:txXfrm>
    </dsp:sp>
    <dsp:sp modelId="{E9E3B4F1-FF7E-4451-874A-E9A45479498B}">
      <dsp:nvSpPr>
        <dsp:cNvPr id="0" name=""/>
        <dsp:cNvSpPr/>
      </dsp:nvSpPr>
      <dsp:spPr>
        <a:xfrm>
          <a:off x="10319018" y="3780960"/>
          <a:ext cx="1507105" cy="98586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Family &amp; Youth Counseling Menu &amp; Supports</a:t>
          </a:r>
        </a:p>
      </dsp:txBody>
      <dsp:txXfrm>
        <a:off x="10347893" y="3809835"/>
        <a:ext cx="1449355" cy="9281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01387-305B-431E-9028-AD3401D8B3CE}">
      <dsp:nvSpPr>
        <dsp:cNvPr id="0" name=""/>
        <dsp:cNvSpPr/>
      </dsp:nvSpPr>
      <dsp:spPr>
        <a:xfrm>
          <a:off x="4509" y="120706"/>
          <a:ext cx="2711652" cy="10846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October 2018              through                 December 2019</a:t>
          </a:r>
        </a:p>
      </dsp:txBody>
      <dsp:txXfrm>
        <a:off x="4509" y="120706"/>
        <a:ext cx="2711652" cy="1084660"/>
      </dsp:txXfrm>
    </dsp:sp>
    <dsp:sp modelId="{B3649645-9364-45E5-9387-2CBAA91E6E13}">
      <dsp:nvSpPr>
        <dsp:cNvPr id="0" name=""/>
        <dsp:cNvSpPr/>
      </dsp:nvSpPr>
      <dsp:spPr>
        <a:xfrm>
          <a:off x="4509" y="1205366"/>
          <a:ext cx="2711652" cy="3390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Bimonthly SAB  meeting</a:t>
          </a:r>
        </a:p>
        <a:p>
          <a:pPr marL="171450" lvl="1" indent="-171450" algn="l" defTabSz="711200">
            <a:lnSpc>
              <a:spcPct val="90000"/>
            </a:lnSpc>
            <a:spcBef>
              <a:spcPct val="0"/>
            </a:spcBef>
            <a:spcAft>
              <a:spcPct val="15000"/>
            </a:spcAft>
            <a:buChar char="•"/>
          </a:pPr>
          <a:r>
            <a:rPr lang="en-US" sz="1600" kern="1200" dirty="0"/>
            <a:t>Establish Partnerships</a:t>
          </a:r>
        </a:p>
        <a:p>
          <a:pPr marL="171450" lvl="1" indent="-171450" algn="l" defTabSz="711200">
            <a:lnSpc>
              <a:spcPct val="90000"/>
            </a:lnSpc>
            <a:spcBef>
              <a:spcPct val="0"/>
            </a:spcBef>
            <a:spcAft>
              <a:spcPct val="15000"/>
            </a:spcAft>
            <a:buChar char="•"/>
          </a:pPr>
          <a:r>
            <a:rPr lang="en-US" sz="1600" kern="1200" dirty="0"/>
            <a:t>Staff Support Acquired</a:t>
          </a:r>
        </a:p>
      </dsp:txBody>
      <dsp:txXfrm>
        <a:off x="4509" y="1205366"/>
        <a:ext cx="2711652" cy="3390074"/>
      </dsp:txXfrm>
    </dsp:sp>
    <dsp:sp modelId="{9FAC1A98-7735-4758-9AE9-BAB4B56C5094}">
      <dsp:nvSpPr>
        <dsp:cNvPr id="0" name=""/>
        <dsp:cNvSpPr/>
      </dsp:nvSpPr>
      <dsp:spPr>
        <a:xfrm>
          <a:off x="3095793" y="120706"/>
          <a:ext cx="2711652" cy="10846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January to March 2019 </a:t>
          </a:r>
        </a:p>
      </dsp:txBody>
      <dsp:txXfrm>
        <a:off x="3095793" y="120706"/>
        <a:ext cx="2711652" cy="1084660"/>
      </dsp:txXfrm>
    </dsp:sp>
    <dsp:sp modelId="{9698DD3B-1590-4D54-A568-B993C3ACB7BE}">
      <dsp:nvSpPr>
        <dsp:cNvPr id="0" name=""/>
        <dsp:cNvSpPr/>
      </dsp:nvSpPr>
      <dsp:spPr>
        <a:xfrm>
          <a:off x="3095793" y="1205366"/>
          <a:ext cx="2711652" cy="3390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Bimonthly SAB</a:t>
          </a:r>
        </a:p>
        <a:p>
          <a:pPr marL="171450" lvl="1" indent="-171450" algn="l" defTabSz="711200">
            <a:lnSpc>
              <a:spcPct val="90000"/>
            </a:lnSpc>
            <a:spcBef>
              <a:spcPct val="0"/>
            </a:spcBef>
            <a:spcAft>
              <a:spcPct val="15000"/>
            </a:spcAft>
            <a:buChar char="•"/>
          </a:pPr>
          <a:r>
            <a:rPr lang="en-US" sz="1600" kern="1200" dirty="0"/>
            <a:t>Bimonthly YJCEI Steering Committee meetings</a:t>
          </a:r>
        </a:p>
        <a:p>
          <a:pPr marL="171450" lvl="1" indent="-171450" algn="l" defTabSz="711200">
            <a:lnSpc>
              <a:spcPct val="90000"/>
            </a:lnSpc>
            <a:spcBef>
              <a:spcPct val="0"/>
            </a:spcBef>
            <a:spcAft>
              <a:spcPct val="15000"/>
            </a:spcAft>
            <a:buChar char="•"/>
          </a:pPr>
          <a:r>
            <a:rPr lang="en-US" sz="1600" kern="1200" dirty="0"/>
            <a:t>Juvenile Justice System Partner Meetings</a:t>
          </a:r>
        </a:p>
        <a:p>
          <a:pPr marL="171450" lvl="1" indent="-171450" algn="l" defTabSz="711200">
            <a:lnSpc>
              <a:spcPct val="90000"/>
            </a:lnSpc>
            <a:spcBef>
              <a:spcPct val="0"/>
            </a:spcBef>
            <a:spcAft>
              <a:spcPct val="15000"/>
            </a:spcAft>
            <a:buChar char="•"/>
          </a:pPr>
          <a:r>
            <a:rPr lang="en-US" sz="1600" kern="1200" dirty="0"/>
            <a:t>Conduct community needs and resources assessment (Mar ‘19 to Jun ’19)</a:t>
          </a:r>
        </a:p>
        <a:p>
          <a:pPr marL="171450" lvl="1" indent="-171450" algn="l" defTabSz="711200">
            <a:lnSpc>
              <a:spcPct val="90000"/>
            </a:lnSpc>
            <a:spcBef>
              <a:spcPct val="0"/>
            </a:spcBef>
            <a:spcAft>
              <a:spcPct val="15000"/>
            </a:spcAft>
            <a:buChar char="•"/>
          </a:pPr>
          <a:r>
            <a:rPr lang="en-US" sz="1600" kern="1200" dirty="0"/>
            <a:t>Adapt WorkStation Online Portal</a:t>
          </a:r>
        </a:p>
        <a:p>
          <a:pPr marL="171450" lvl="1" indent="-171450" algn="l" defTabSz="711200">
            <a:lnSpc>
              <a:spcPct val="90000"/>
            </a:lnSpc>
            <a:spcBef>
              <a:spcPct val="0"/>
            </a:spcBef>
            <a:spcAft>
              <a:spcPct val="15000"/>
            </a:spcAft>
            <a:buChar char="•"/>
          </a:pPr>
          <a:r>
            <a:rPr lang="en-US" sz="1600" kern="1200" dirty="0"/>
            <a:t>Develop and document in CCB (Dec ’18 to Sept ’20)</a:t>
          </a:r>
        </a:p>
        <a:p>
          <a:pPr marL="171450" lvl="1" indent="-171450" algn="l" defTabSz="711200">
            <a:lnSpc>
              <a:spcPct val="90000"/>
            </a:lnSpc>
            <a:spcBef>
              <a:spcPct val="0"/>
            </a:spcBef>
            <a:spcAft>
              <a:spcPct val="15000"/>
            </a:spcAft>
            <a:buChar char="•"/>
          </a:pPr>
          <a:endParaRPr lang="en-US" sz="1600" kern="1200" dirty="0"/>
        </a:p>
      </dsp:txBody>
      <dsp:txXfrm>
        <a:off x="3095793" y="1205366"/>
        <a:ext cx="2711652" cy="3390074"/>
      </dsp:txXfrm>
    </dsp:sp>
    <dsp:sp modelId="{06DF63BD-365B-498D-9BE7-428F3DEB1791}">
      <dsp:nvSpPr>
        <dsp:cNvPr id="0" name=""/>
        <dsp:cNvSpPr/>
      </dsp:nvSpPr>
      <dsp:spPr>
        <a:xfrm>
          <a:off x="6187077" y="120706"/>
          <a:ext cx="2711652" cy="10846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April to June 2019</a:t>
          </a:r>
        </a:p>
      </dsp:txBody>
      <dsp:txXfrm>
        <a:off x="6187077" y="120706"/>
        <a:ext cx="2711652" cy="1084660"/>
      </dsp:txXfrm>
    </dsp:sp>
    <dsp:sp modelId="{C8BC737A-16C9-4884-AE04-1BF1DF8D9A12}">
      <dsp:nvSpPr>
        <dsp:cNvPr id="0" name=""/>
        <dsp:cNvSpPr/>
      </dsp:nvSpPr>
      <dsp:spPr>
        <a:xfrm>
          <a:off x="6187077" y="1205366"/>
          <a:ext cx="2711652" cy="3390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Bimonthly SAB &amp; </a:t>
          </a:r>
          <a:r>
            <a:rPr lang="en-US" sz="1600" kern="1200" dirty="0">
              <a:solidFill>
                <a:srgbClr val="000000">
                  <a:hueOff val="0"/>
                  <a:satOff val="0"/>
                  <a:lumOff val="0"/>
                  <a:alphaOff val="0"/>
                </a:srgbClr>
              </a:solidFill>
              <a:latin typeface="Arial"/>
              <a:ea typeface="+mn-ea"/>
              <a:cs typeface="+mn-cs"/>
            </a:rPr>
            <a:t>YJCEI meetings</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Conduct community needs and resources assessment (Mar ‘19 to Jun ’19)</a:t>
          </a:r>
        </a:p>
        <a:p>
          <a:pPr marL="171450" lvl="1" indent="-171450" algn="l" defTabSz="711200">
            <a:lnSpc>
              <a:spcPct val="90000"/>
            </a:lnSpc>
            <a:spcBef>
              <a:spcPct val="0"/>
            </a:spcBef>
            <a:spcAft>
              <a:spcPct val="15000"/>
            </a:spcAft>
            <a:buChar char="•"/>
          </a:pPr>
          <a:r>
            <a:rPr lang="en-US" sz="1600" kern="1200" dirty="0"/>
            <a:t>Staff Training</a:t>
          </a:r>
        </a:p>
        <a:p>
          <a:pPr marL="171450" lvl="1" indent="-171450" algn="l" defTabSz="711200">
            <a:lnSpc>
              <a:spcPct val="90000"/>
            </a:lnSpc>
            <a:spcBef>
              <a:spcPct val="0"/>
            </a:spcBef>
            <a:spcAft>
              <a:spcPct val="15000"/>
            </a:spcAft>
            <a:buChar char="•"/>
          </a:pPr>
          <a:r>
            <a:rPr lang="en-US" sz="1600" kern="1200" dirty="0"/>
            <a:t>Establish MOU with USD #500</a:t>
          </a:r>
        </a:p>
        <a:p>
          <a:pPr marL="171450" lvl="1" indent="-171450" algn="l" defTabSz="711200">
            <a:lnSpc>
              <a:spcPct val="90000"/>
            </a:lnSpc>
            <a:spcBef>
              <a:spcPct val="0"/>
            </a:spcBef>
            <a:spcAft>
              <a:spcPct val="15000"/>
            </a:spcAft>
            <a:buChar char="•"/>
          </a:pPr>
          <a:r>
            <a:rPr lang="en-US" sz="1600" kern="1200" dirty="0"/>
            <a:t>ThrYve Summer Launch</a:t>
          </a:r>
        </a:p>
        <a:p>
          <a:pPr marL="171450" lvl="1" indent="-171450" algn="l" defTabSz="711200">
            <a:lnSpc>
              <a:spcPct val="90000"/>
            </a:lnSpc>
            <a:spcBef>
              <a:spcPct val="0"/>
            </a:spcBef>
            <a:spcAft>
              <a:spcPct val="15000"/>
            </a:spcAft>
            <a:buChar char="•"/>
          </a:pPr>
          <a:r>
            <a:rPr lang="en-US" sz="1600" kern="1200" dirty="0"/>
            <a:t>Begin Data Collection</a:t>
          </a:r>
        </a:p>
        <a:p>
          <a:pPr marL="171450" lvl="1" indent="-171450" algn="l" defTabSz="711200">
            <a:lnSpc>
              <a:spcPct val="90000"/>
            </a:lnSpc>
            <a:spcBef>
              <a:spcPct val="0"/>
            </a:spcBef>
            <a:spcAft>
              <a:spcPct val="15000"/>
            </a:spcAft>
            <a:buChar char="•"/>
          </a:pPr>
          <a:r>
            <a:rPr lang="en-US" sz="1600" kern="1200" dirty="0"/>
            <a:t>Identify summer community/ systems change levers</a:t>
          </a:r>
        </a:p>
      </dsp:txBody>
      <dsp:txXfrm>
        <a:off x="6187077" y="1205366"/>
        <a:ext cx="2711652" cy="3390074"/>
      </dsp:txXfrm>
    </dsp:sp>
    <dsp:sp modelId="{B40E6E8F-CB3F-4438-AB09-DF0F4F3E862A}">
      <dsp:nvSpPr>
        <dsp:cNvPr id="0" name=""/>
        <dsp:cNvSpPr/>
      </dsp:nvSpPr>
      <dsp:spPr>
        <a:xfrm>
          <a:off x="9278360" y="120706"/>
          <a:ext cx="2711652" cy="108466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July to September 2019</a:t>
          </a:r>
        </a:p>
      </dsp:txBody>
      <dsp:txXfrm>
        <a:off x="9278360" y="120706"/>
        <a:ext cx="2711652" cy="1084660"/>
      </dsp:txXfrm>
    </dsp:sp>
    <dsp:sp modelId="{F6C95E3E-5E3F-47CA-96AF-B839DDC8EB97}">
      <dsp:nvSpPr>
        <dsp:cNvPr id="0" name=""/>
        <dsp:cNvSpPr/>
      </dsp:nvSpPr>
      <dsp:spPr>
        <a:xfrm>
          <a:off x="9278360" y="1205366"/>
          <a:ext cx="2711652" cy="3390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Bimonthly SAB &amp; </a:t>
          </a:r>
          <a:r>
            <a:rPr lang="en-US" sz="1600" kern="1200" dirty="0">
              <a:solidFill>
                <a:srgbClr val="000000">
                  <a:hueOff val="0"/>
                  <a:satOff val="0"/>
                  <a:lumOff val="0"/>
                  <a:alphaOff val="0"/>
                </a:srgbClr>
              </a:solidFill>
              <a:latin typeface="Arial"/>
              <a:ea typeface="+mn-ea"/>
              <a:cs typeface="+mn-cs"/>
            </a:rPr>
            <a:t>YJCEI meetings</a:t>
          </a:r>
          <a:endParaRPr lang="en-US" sz="1600" kern="1200" dirty="0"/>
        </a:p>
        <a:p>
          <a:pPr marL="171450" lvl="1" indent="-171450" algn="l" defTabSz="711200">
            <a:lnSpc>
              <a:spcPct val="90000"/>
            </a:lnSpc>
            <a:spcBef>
              <a:spcPct val="0"/>
            </a:spcBef>
            <a:spcAft>
              <a:spcPct val="15000"/>
            </a:spcAft>
            <a:buChar char="•"/>
          </a:pPr>
          <a:r>
            <a:rPr lang="en-US" sz="1600" kern="1200" dirty="0"/>
            <a:t>Identify additional community/ systems change levers</a:t>
          </a:r>
        </a:p>
        <a:p>
          <a:pPr marL="171450" lvl="1" indent="-171450" algn="l" defTabSz="711200">
            <a:lnSpc>
              <a:spcPct val="90000"/>
            </a:lnSpc>
            <a:spcBef>
              <a:spcPct val="0"/>
            </a:spcBef>
            <a:spcAft>
              <a:spcPct val="15000"/>
            </a:spcAft>
            <a:buFont typeface="+mj-lt"/>
            <a:buAutoNum type="arabicPeriod"/>
          </a:pPr>
          <a:r>
            <a:rPr lang="en-US" sz="1600" kern="1200" dirty="0"/>
            <a:t>Training and TA from subject matter experts biannually (Mar ‘19 to Sept ’20)</a:t>
          </a:r>
        </a:p>
      </dsp:txBody>
      <dsp:txXfrm>
        <a:off x="9278360" y="1205366"/>
        <a:ext cx="2711652" cy="3390074"/>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8"/>
          </a:xfrm>
          <a:prstGeom prst="rect">
            <a:avLst/>
          </a:prstGeom>
        </p:spPr>
        <p:txBody>
          <a:bodyPr vert="horz" lIns="93171" tIns="46586" rIns="93171" bIns="46586" rtlCol="0"/>
          <a:lstStyle>
            <a:lvl1pPr algn="r">
              <a:defRPr sz="1200"/>
            </a:lvl1pPr>
          </a:lstStyle>
          <a:p>
            <a:fld id="{EF95A158-5B1E-4BAF-B75C-05B3BC4A7125}" type="datetimeFigureOut">
              <a:rPr lang="en-US" smtClean="0"/>
              <a:t>3/18/2019</a:t>
            </a:fld>
            <a:endParaRPr lang="en-US"/>
          </a:p>
        </p:txBody>
      </p:sp>
      <p:sp>
        <p:nvSpPr>
          <p:cNvPr id="4" name="Footer Placeholder 3"/>
          <p:cNvSpPr>
            <a:spLocks noGrp="1"/>
          </p:cNvSpPr>
          <p:nvPr>
            <p:ph type="ftr" sz="quarter" idx="2"/>
          </p:nvPr>
        </p:nvSpPr>
        <p:spPr>
          <a:xfrm>
            <a:off x="0" y="6658663"/>
            <a:ext cx="4028440" cy="351737"/>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3"/>
            <a:ext cx="4028440" cy="351737"/>
          </a:xfrm>
          <a:prstGeom prst="rect">
            <a:avLst/>
          </a:prstGeom>
        </p:spPr>
        <p:txBody>
          <a:bodyPr vert="horz" lIns="93171" tIns="46586" rIns="93171" bIns="46586" rtlCol="0" anchor="b"/>
          <a:lstStyle>
            <a:lvl1pPr algn="r">
              <a:defRPr sz="1200"/>
            </a:lvl1pPr>
          </a:lstStyle>
          <a:p>
            <a:fld id="{F6B5B318-959E-473B-A7A3-0149D16F84F0}" type="slidenum">
              <a:rPr lang="en-US" smtClean="0"/>
              <a:t>‹#›</a:t>
            </a:fld>
            <a:endParaRPr lang="en-US"/>
          </a:p>
        </p:txBody>
      </p:sp>
    </p:spTree>
    <p:extLst>
      <p:ext uri="{BB962C8B-B14F-4D97-AF65-F5344CB8AC3E}">
        <p14:creationId xmlns:p14="http://schemas.microsoft.com/office/powerpoint/2010/main" val="3066192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5265809" y="0"/>
            <a:ext cx="4028440" cy="351738"/>
          </a:xfrm>
          <a:prstGeom prst="rect">
            <a:avLst/>
          </a:prstGeom>
        </p:spPr>
        <p:txBody>
          <a:bodyPr vert="horz" lIns="93171" tIns="46586" rIns="93171" bIns="46586" rtlCol="0"/>
          <a:lstStyle>
            <a:lvl1pPr algn="r">
              <a:defRPr sz="1200"/>
            </a:lvl1pPr>
          </a:lstStyle>
          <a:p>
            <a:fld id="{BEFA99DF-036D-464A-9F46-256E31DC4F37}" type="datetimeFigureOut">
              <a:rPr lang="en-US" smtClean="0"/>
              <a:t>3/18/2019</a:t>
            </a:fld>
            <a:endParaRPr lang="en-US"/>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1" tIns="46586" rIns="93171"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3"/>
            <a:ext cx="4028440" cy="351737"/>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3"/>
            <a:ext cx="4028440" cy="351737"/>
          </a:xfrm>
          <a:prstGeom prst="rect">
            <a:avLst/>
          </a:prstGeom>
        </p:spPr>
        <p:txBody>
          <a:bodyPr vert="horz" lIns="93171" tIns="46586" rIns="93171" bIns="46586" rtlCol="0" anchor="b"/>
          <a:lstStyle>
            <a:lvl1pPr algn="r">
              <a:defRPr sz="1200"/>
            </a:lvl1pPr>
          </a:lstStyle>
          <a:p>
            <a:fld id="{393D2014-22FE-4FE9-B523-8FF4813353C2}" type="slidenum">
              <a:rPr lang="en-US" smtClean="0"/>
              <a:t>‹#›</a:t>
            </a:fld>
            <a:endParaRPr lang="en-US"/>
          </a:p>
        </p:txBody>
      </p:sp>
    </p:spTree>
    <p:extLst>
      <p:ext uri="{BB962C8B-B14F-4D97-AF65-F5344CB8AC3E}">
        <p14:creationId xmlns:p14="http://schemas.microsoft.com/office/powerpoint/2010/main" val="221840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09575" y="690563"/>
            <a:ext cx="6134100" cy="34496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95340" y="4368309"/>
            <a:ext cx="5562724" cy="4138397"/>
          </a:xfrm>
          <a:prstGeom prst="rect">
            <a:avLst/>
          </a:prstGeom>
        </p:spPr>
        <p:txBody>
          <a:bodyPr lIns="92285" tIns="92285" rIns="92285" bIns="92285" anchor="t" anchorCtr="0">
            <a:noAutofit/>
          </a:bodyPr>
          <a:lstStyle/>
          <a:p>
            <a:pPr defTabSz="923002">
              <a:defRPr/>
            </a:pPr>
            <a:r>
              <a:rPr lang="en-US" dirty="0">
                <a:solidFill>
                  <a:srgbClr val="262626"/>
                </a:solidFill>
              </a:rPr>
              <a:t>1. Through multi-sectoral engagement, the SAB engages diverse representatives across sectors of the community are involved in guiding the effort.</a:t>
            </a:r>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Illustrative example of some of our nearly 50 partners include: the UG, KCKPD, local colleges,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 In additional to Supt Lane, and  DA Dupree, Judge York, Asst Cty Admin Gordon Criswell, DC Garner, NBC CDC, HNMA, and many more</a:t>
            </a:r>
          </a:p>
          <a:p>
            <a:endParaRPr lang="en-US" baseline="0" dirty="0"/>
          </a:p>
          <a:p>
            <a:endParaRPr dirty="0"/>
          </a:p>
        </p:txBody>
      </p:sp>
    </p:spTree>
    <p:extLst>
      <p:ext uri="{BB962C8B-B14F-4D97-AF65-F5344CB8AC3E}">
        <p14:creationId xmlns:p14="http://schemas.microsoft.com/office/powerpoint/2010/main" val="242156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374900" y="534988"/>
            <a:ext cx="4752975" cy="26733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950299" y="3385440"/>
            <a:ext cx="7602389" cy="3207258"/>
          </a:xfrm>
          <a:prstGeom prst="rect">
            <a:avLst/>
          </a:prstGeom>
        </p:spPr>
        <p:txBody>
          <a:bodyPr lIns="94915" tIns="94915" rIns="94915" bIns="94915" anchor="t" anchorCtr="0">
            <a:noAutofit/>
          </a:bodyPr>
          <a:lstStyle/>
          <a:p>
            <a:pPr marL="0" indent="0">
              <a:buFont typeface="Arial" panose="020B0604020202020204" pitchFamily="34" charset="0"/>
              <a:buNone/>
            </a:pPr>
            <a:r>
              <a:rPr lang="en-US" dirty="0"/>
              <a:t>1. Opportunity for year-round community program, including resource for summer program that we hope in partnership with schools</a:t>
            </a:r>
          </a:p>
          <a:p>
            <a:pPr marL="171450" indent="-171450">
              <a:buFont typeface="Arial" panose="020B0604020202020204" pitchFamily="34" charset="0"/>
              <a:buChar char="•"/>
            </a:pPr>
            <a:endParaRPr lang="en-US" dirty="0"/>
          </a:p>
          <a:p>
            <a:pPr marL="0" indent="0" defTabSz="923052">
              <a:buFont typeface="Arial" panose="020B0604020202020204" pitchFamily="34" charset="0"/>
              <a:buNone/>
              <a:defRPr/>
            </a:pPr>
            <a:r>
              <a:rPr lang="en-US" b="1" baseline="0" dirty="0">
                <a:solidFill>
                  <a:srgbClr val="262626"/>
                </a:solidFill>
                <a:effectLst>
                  <a:outerShdw blurRad="38100" dist="38100" dir="2700000" algn="tl">
                    <a:srgbClr val="000000">
                      <a:alpha val="43137"/>
                    </a:srgbClr>
                  </a:outerShdw>
                </a:effectLst>
              </a:rPr>
              <a:t>2. Awarded by HHS, OMH MYVPP2 Grant Program; </a:t>
            </a:r>
            <a:r>
              <a:rPr lang="en-US" b="1" dirty="0">
                <a:effectLst>
                  <a:outerShdw blurRad="38100" dist="38100" dir="2700000" algn="tl">
                    <a:srgbClr val="000000">
                      <a:alpha val="43137"/>
                    </a:srgbClr>
                  </a:outerShdw>
                </a:effectLst>
              </a:rPr>
              <a:t>FY17 Minority Youth Violence Prevention II (MYVP II): Integrating Social Determinants of Health and Community Policing Approaches</a:t>
            </a:r>
          </a:p>
          <a:p>
            <a:pPr marL="630272" lvl="1" indent="-173072" defTabSz="923052">
              <a:buFont typeface="Arial" panose="020B0604020202020204" pitchFamily="34" charset="0"/>
              <a:buChar char="•"/>
              <a:defRPr/>
            </a:pPr>
            <a:r>
              <a:rPr lang="en-US" b="1" dirty="0">
                <a:effectLst>
                  <a:outerShdw blurRad="38100" dist="38100" dir="2700000" algn="tl">
                    <a:srgbClr val="000000">
                      <a:alpha val="43137"/>
                    </a:srgbClr>
                  </a:outerShdw>
                </a:effectLst>
              </a:rPr>
              <a:t>1 of</a:t>
            </a:r>
            <a:r>
              <a:rPr lang="en-US" b="1" baseline="0" dirty="0">
                <a:effectLst>
                  <a:outerShdw blurRad="38100" dist="38100" dir="2700000" algn="tl">
                    <a:srgbClr val="000000">
                      <a:alpha val="43137"/>
                    </a:srgbClr>
                  </a:outerShdw>
                </a:effectLst>
              </a:rPr>
              <a:t> 10 grantees (Loyola </a:t>
            </a:r>
            <a:r>
              <a:rPr lang="en-US" b="1" baseline="0" dirty="0" err="1">
                <a:effectLst>
                  <a:outerShdw blurRad="38100" dist="38100" dir="2700000" algn="tl">
                    <a:srgbClr val="000000">
                      <a:alpha val="43137"/>
                    </a:srgbClr>
                  </a:outerShdw>
                </a:effectLst>
              </a:rPr>
              <a:t>Univ</a:t>
            </a:r>
            <a:r>
              <a:rPr lang="en-US" b="1" baseline="0" dirty="0">
                <a:effectLst>
                  <a:outerShdw blurRad="38100" dist="38100" dir="2700000" algn="tl">
                    <a:srgbClr val="000000">
                      <a:alpha val="43137"/>
                    </a:srgbClr>
                  </a:outerShdw>
                </a:effectLst>
              </a:rPr>
              <a:t>-Chicago, Rutgers- NJ, Kentucky State </a:t>
            </a:r>
            <a:r>
              <a:rPr lang="en-US" b="1" baseline="0" dirty="0" err="1">
                <a:effectLst>
                  <a:outerShdw blurRad="38100" dist="38100" dir="2700000" algn="tl">
                    <a:srgbClr val="000000">
                      <a:alpha val="43137"/>
                    </a:srgbClr>
                  </a:outerShdw>
                </a:effectLst>
              </a:rPr>
              <a:t>Univ</a:t>
            </a:r>
            <a:r>
              <a:rPr lang="en-US" b="1" baseline="0" dirty="0">
                <a:effectLst>
                  <a:outerShdw blurRad="38100" dist="38100" dir="2700000" algn="tl">
                    <a:srgbClr val="000000">
                      <a:alpha val="43137"/>
                    </a:srgbClr>
                  </a:outerShdw>
                </a:effectLst>
              </a:rPr>
              <a:t>, ST Louis County </a:t>
            </a:r>
            <a:r>
              <a:rPr lang="en-US" b="1" baseline="0" dirty="0" err="1">
                <a:effectLst>
                  <a:outerShdw blurRad="38100" dist="38100" dir="2700000" algn="tl">
                    <a:srgbClr val="000000">
                      <a:alpha val="43137"/>
                    </a:srgbClr>
                  </a:outerShdw>
                </a:effectLst>
              </a:rPr>
              <a:t>Dept</a:t>
            </a:r>
            <a:r>
              <a:rPr lang="en-US" b="1" baseline="0" dirty="0">
                <a:effectLst>
                  <a:outerShdw blurRad="38100" dist="38100" dir="2700000" algn="tl">
                    <a:srgbClr val="000000">
                      <a:alpha val="43137"/>
                    </a:srgbClr>
                  </a:outerShdw>
                </a:effectLst>
              </a:rPr>
              <a:t> of PH, </a:t>
            </a:r>
            <a:endParaRPr lang="en-US" b="1" dirty="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solidFill>
                  <a:srgbClr val="262626"/>
                </a:solidFill>
              </a:rPr>
              <a:t>3. 1 yea</a:t>
            </a:r>
            <a:r>
              <a:rPr lang="en-US" baseline="0" dirty="0">
                <a:solidFill>
                  <a:srgbClr val="262626"/>
                </a:solidFill>
              </a:rPr>
              <a:t>r grant of 4 year grant award-- </a:t>
            </a:r>
            <a:r>
              <a:rPr lang="en-US" b="1" baseline="0" dirty="0">
                <a:solidFill>
                  <a:srgbClr val="262626"/>
                </a:solidFill>
                <a:effectLst>
                  <a:outerShdw blurRad="38100" dist="38100" dir="2700000" algn="tl">
                    <a:srgbClr val="000000">
                      <a:alpha val="43137"/>
                    </a:srgbClr>
                  </a:outerShdw>
                </a:effectLst>
              </a:rPr>
              <a:t>Award amount is $425,000 (approximately $300,000 for Direct Costs for Project)</a:t>
            </a:r>
          </a:p>
          <a:p>
            <a:pPr marL="0" indent="0">
              <a:buFont typeface="Arial" panose="020B0604020202020204" pitchFamily="34" charset="0"/>
              <a:buNone/>
            </a:pPr>
            <a:endParaRPr lang="en-US" b="1" baseline="0" dirty="0">
              <a:solidFill>
                <a:srgbClr val="262626"/>
              </a:solidFill>
              <a:effectLst>
                <a:outerShdw blurRad="38100" dist="38100" dir="2700000" algn="tl">
                  <a:srgbClr val="000000">
                    <a:alpha val="43137"/>
                  </a:srgbClr>
                </a:outerShdw>
              </a:effectLst>
            </a:endParaRPr>
          </a:p>
          <a:p>
            <a:pPr marL="0" indent="0">
              <a:buFont typeface="Arial" panose="020B0604020202020204" pitchFamily="34" charset="0"/>
              <a:buNone/>
            </a:pPr>
            <a:r>
              <a:rPr lang="en-US" b="1" baseline="0" dirty="0">
                <a:solidFill>
                  <a:srgbClr val="262626"/>
                </a:solidFill>
                <a:effectLst>
                  <a:outerShdw blurRad="38100" dist="38100" dir="2700000" algn="tl">
                    <a:srgbClr val="000000">
                      <a:alpha val="43137"/>
                    </a:srgbClr>
                  </a:outerShdw>
                </a:effectLst>
              </a:rPr>
              <a:t>4. </a:t>
            </a:r>
            <a:r>
              <a:rPr lang="en-US" b="0" baseline="0" dirty="0">
                <a:solidFill>
                  <a:srgbClr val="262626"/>
                </a:solidFill>
                <a:effectLst>
                  <a:outerShdw blurRad="38100" dist="38100" dir="2700000" algn="tl">
                    <a:srgbClr val="000000">
                      <a:alpha val="43137"/>
                    </a:srgbClr>
                  </a:outerShdw>
                </a:effectLst>
              </a:rPr>
              <a:t>3 Aims</a:t>
            </a:r>
            <a:endParaRPr lang="en-US" b="1" baseline="0" dirty="0">
              <a:solidFill>
                <a:srgbClr val="262626"/>
              </a:solidFill>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dirty="0"/>
          </a:p>
          <a:p>
            <a:endParaRPr dirty="0"/>
          </a:p>
        </p:txBody>
      </p:sp>
    </p:spTree>
    <p:extLst>
      <p:ext uri="{BB962C8B-B14F-4D97-AF65-F5344CB8AC3E}">
        <p14:creationId xmlns:p14="http://schemas.microsoft.com/office/powerpoint/2010/main" val="190206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https://www.doc.ks.gov/juvenile-services/partners</a:t>
            </a:r>
          </a:p>
          <a:p>
            <a:endParaRPr lang="en-US" dirty="0"/>
          </a:p>
          <a:p>
            <a:pPr rtl="0"/>
            <a:r>
              <a:rPr lang="en-US" dirty="0"/>
              <a:t>Each judicial district is required to have three core programs operational at the local level:</a:t>
            </a:r>
          </a:p>
          <a:p>
            <a:pPr rtl="0"/>
            <a:r>
              <a:rPr lang="en-US" dirty="0"/>
              <a:t>Juvenile Intake and Assessment (JIAS)</a:t>
            </a:r>
          </a:p>
          <a:p>
            <a:pPr rtl="0"/>
            <a:r>
              <a:rPr lang="en-US" dirty="0"/>
              <a:t>Juvenile Intensive Supervision Probation (JISP)</a:t>
            </a:r>
          </a:p>
          <a:p>
            <a:pPr rtl="0"/>
            <a:r>
              <a:rPr lang="en-US" dirty="0"/>
              <a:t>Community Case Management (CCMA)</a:t>
            </a:r>
          </a:p>
          <a:p>
            <a:endParaRPr lang="en-US" dirty="0"/>
          </a:p>
        </p:txBody>
      </p:sp>
      <p:sp>
        <p:nvSpPr>
          <p:cNvPr id="4" name="Slide Number Placeholder 3"/>
          <p:cNvSpPr>
            <a:spLocks noGrp="1"/>
          </p:cNvSpPr>
          <p:nvPr>
            <p:ph type="sldNum" sz="quarter" idx="5"/>
          </p:nvPr>
        </p:nvSpPr>
        <p:spPr/>
        <p:txBody>
          <a:bodyPr/>
          <a:lstStyle/>
          <a:p>
            <a:fld id="{A75E6EBF-6166-45C7-98D3-C0AD980D79D3}" type="slidenum">
              <a:rPr lang="en-US" smtClean="0"/>
              <a:t>31</a:t>
            </a:fld>
            <a:endParaRPr lang="en-US"/>
          </a:p>
        </p:txBody>
      </p:sp>
    </p:spTree>
    <p:extLst>
      <p:ext uri="{BB962C8B-B14F-4D97-AF65-F5344CB8AC3E}">
        <p14:creationId xmlns:p14="http://schemas.microsoft.com/office/powerpoint/2010/main" val="156786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11EC2-4B83-4373-AB32-55473BF1D9F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10319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dirty="0"/>
              <a:t>How schools and buildings got involved and fits into work</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Note Attended Listening Session at WYHS and what to do that’s different (Engage Administrators/Principals, Engage Teachers (HPS); </a:t>
            </a:r>
          </a:p>
          <a:p>
            <a:pPr marL="457200" lvl="1" indent="0" algn="l">
              <a:buFont typeface="+mj-lt"/>
              <a:buNone/>
            </a:pPr>
            <a:endParaRPr lang="en-US" dirty="0"/>
          </a:p>
          <a:p>
            <a:pPr marL="228600" lvl="4" indent="-228600" algn="l">
              <a:buFont typeface="+mj-lt"/>
              <a:buAutoNum type="arabicPeriod"/>
            </a:pPr>
            <a:r>
              <a:rPr lang="en-US" dirty="0"/>
              <a:t>Want MOA to go deeper in program </a:t>
            </a:r>
          </a:p>
          <a:p>
            <a:pPr marL="685800" lvl="5" indent="-228600" algn="l">
              <a:buFont typeface="+mj-lt"/>
              <a:buAutoNum type="arabicPeriod"/>
            </a:pPr>
            <a:r>
              <a:rPr lang="en-US" dirty="0"/>
              <a:t>Partner with Other Programs</a:t>
            </a:r>
          </a:p>
          <a:p>
            <a:pPr marL="457200" lvl="5" indent="0" algn="l">
              <a:buFont typeface="+mj-lt"/>
              <a:buNone/>
            </a:pPr>
            <a:endParaRPr lang="en-US" dirty="0"/>
          </a:p>
          <a:p>
            <a:pPr marL="228600" lvl="4" indent="-228600" algn="l">
              <a:buFont typeface="+mj-lt"/>
              <a:buAutoNum type="arabicPeriod"/>
            </a:pPr>
            <a:r>
              <a:rPr lang="en-US" dirty="0"/>
              <a:t>Share resources (e.g., buses on Wed Early release);</a:t>
            </a:r>
            <a:r>
              <a:rPr lang="en-US" baseline="0" dirty="0"/>
              <a:t> </a:t>
            </a:r>
          </a:p>
          <a:p>
            <a:pPr marL="685800" lvl="5" indent="-228600" algn="l">
              <a:buFont typeface="+mj-lt"/>
              <a:buAutoNum type="arabicPeriod"/>
            </a:pPr>
            <a:r>
              <a:rPr lang="en-US" dirty="0"/>
              <a:t>Broker Community Resources; </a:t>
            </a:r>
          </a:p>
          <a:p>
            <a:pPr marL="685800" lvl="5" indent="-228600" algn="l">
              <a:buFont typeface="+mj-lt"/>
              <a:buAutoNum type="arabicPeriod"/>
            </a:pPr>
            <a:r>
              <a:rPr lang="en-US" dirty="0"/>
              <a:t>Coordinate</a:t>
            </a:r>
            <a:r>
              <a:rPr lang="en-US" baseline="0" dirty="0"/>
              <a:t> programming through SAB</a:t>
            </a:r>
          </a:p>
          <a:p>
            <a:pPr marL="457200" lvl="5" indent="0" algn="l">
              <a:buFont typeface="+mj-lt"/>
              <a:buNone/>
            </a:pPr>
            <a:endParaRPr lang="en-US" dirty="0"/>
          </a:p>
          <a:p>
            <a:pPr marL="228600" marR="0" lvl="4"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Share school resources</a:t>
            </a:r>
            <a:r>
              <a:rPr lang="en-US" baseline="0" dirty="0"/>
              <a:t> (transportation, meeting space after school)</a:t>
            </a:r>
          </a:p>
          <a:p>
            <a:pPr marL="685800" marR="0" lvl="5"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Staff and Community </a:t>
            </a:r>
            <a:r>
              <a:rPr lang="en-US" baseline="0" dirty="0" err="1"/>
              <a:t>Progrma</a:t>
            </a:r>
            <a:r>
              <a:rPr lang="en-US" baseline="0" dirty="0"/>
              <a:t> Support</a:t>
            </a:r>
          </a:p>
          <a:p>
            <a:pPr marL="685800" marR="0" lvl="5"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Cultural Competence, fair and implicit training</a:t>
            </a:r>
          </a:p>
          <a:p>
            <a:pPr marL="0" indent="0" algn="l">
              <a:buFont typeface="+mj-lt"/>
              <a:buNone/>
            </a:pPr>
            <a:endParaRPr lang="en-US" dirty="0"/>
          </a:p>
          <a:p>
            <a:pPr marL="228600" indent="-228600" algn="l">
              <a:buFont typeface="+mj-lt"/>
              <a:buAutoNum type="arabicPeriod"/>
            </a:pPr>
            <a:r>
              <a:rPr lang="en-US" dirty="0"/>
              <a:t>Data Sharing</a:t>
            </a:r>
          </a:p>
          <a:p>
            <a:pPr marL="685800" lvl="1" indent="-228600" algn="l">
              <a:buFont typeface="+mj-lt"/>
              <a:buAutoNum type="arabicPeriod"/>
            </a:pPr>
            <a:r>
              <a:rPr lang="en-US" sz="1200" kern="1200" dirty="0">
                <a:solidFill>
                  <a:schemeClr val="tx1"/>
                </a:solidFill>
                <a:effectLst/>
                <a:latin typeface="+mn-lt"/>
                <a:ea typeface="+mn-ea"/>
                <a:cs typeface="+mn-cs"/>
              </a:rPr>
              <a:t>Academic records each semester including, GPA, grades, absences, attendance, promotions, graduation, suspension/expulsion, disciplinary referrals and actions</a:t>
            </a:r>
          </a:p>
          <a:p>
            <a:pPr marL="685800" lvl="1" indent="-228600" algn="l">
              <a:buFont typeface="+mj-lt"/>
              <a:buAutoNum type="arabicPeriod"/>
            </a:pPr>
            <a:r>
              <a:rPr lang="en-US" sz="1200" kern="1200" dirty="0">
                <a:solidFill>
                  <a:schemeClr val="tx1"/>
                </a:solidFill>
                <a:effectLst/>
                <a:latin typeface="+mn-lt"/>
                <a:ea typeface="+mn-ea"/>
                <a:cs typeface="+mn-cs"/>
              </a:rPr>
              <a:t>Kansas Communities that Care (KCTC) building-level data and student-level data for students in the THRYVE cohort.</a:t>
            </a:r>
          </a:p>
          <a:p>
            <a:pPr marL="685800" lvl="1" indent="-228600" algn="l">
              <a:buFont typeface="+mj-lt"/>
              <a:buAutoNum type="arabicPeriod"/>
            </a:pPr>
            <a:r>
              <a:rPr lang="en-US" sz="1200" kern="1200" dirty="0">
                <a:solidFill>
                  <a:schemeClr val="tx1"/>
                </a:solidFill>
                <a:effectLst/>
                <a:latin typeface="+mn-lt"/>
                <a:ea typeface="+mn-ea"/>
                <a:cs typeface="+mn-cs"/>
              </a:rPr>
              <a:t>School-based clinic data including reason, diagnosis, and outcome of the clinic visit for students in the cohort receiving services through Bull Doc Clinic at Wyandotte High School</a:t>
            </a:r>
            <a:endParaRPr lang="en-US" dirty="0"/>
          </a:p>
          <a:p>
            <a:pPr marL="0" lvl="4" indent="0" algn="l">
              <a:buFont typeface="+mj-lt"/>
              <a:buNone/>
            </a:pPr>
            <a:endParaRPr lang="en-US" dirty="0"/>
          </a:p>
          <a:p>
            <a:pPr marL="228600" lvl="4" indent="-228600" algn="l">
              <a:buFont typeface="+mj-lt"/>
              <a:buAutoNum type="arabicPeriod"/>
            </a:pPr>
            <a:r>
              <a:rPr lang="en-US" dirty="0"/>
              <a:t>Year-Round Supports for Students   </a:t>
            </a:r>
          </a:p>
          <a:p>
            <a:pPr marL="685800" lvl="5" indent="-228600" algn="l">
              <a:buFont typeface="+mj-lt"/>
              <a:buAutoNum type="arabicPeriod"/>
            </a:pPr>
            <a:r>
              <a:rPr lang="en-US" dirty="0"/>
              <a:t>Summer and Community Program</a:t>
            </a:r>
          </a:p>
          <a:p>
            <a:pPr marL="685800" lvl="5" indent="-228600" algn="l">
              <a:buFont typeface="+mj-lt"/>
              <a:buAutoNum type="arabicPeriod"/>
            </a:pPr>
            <a:r>
              <a:rPr lang="en-US" dirty="0"/>
              <a:t>In-School (SBVP,</a:t>
            </a:r>
            <a:r>
              <a:rPr lang="en-US" baseline="0" dirty="0"/>
              <a:t> Tutoring, School Specified Supports)</a:t>
            </a:r>
            <a:r>
              <a:rPr lang="en-US" dirty="0"/>
              <a:t> &amp; Out of School Supports (Wed early release, weekends,)</a:t>
            </a:r>
          </a:p>
          <a:p>
            <a:pPr marL="228600" indent="-228600">
              <a:buFont typeface="+mj-lt"/>
              <a:buAutoNum type="arabicPeriod"/>
            </a:pPr>
            <a:endParaRPr lang="en-US" dirty="0"/>
          </a:p>
          <a:p>
            <a:r>
              <a:rPr lang="en-US" sz="1200" kern="1200" dirty="0">
                <a:solidFill>
                  <a:schemeClr val="tx1"/>
                </a:solidFill>
                <a:effectLst/>
                <a:latin typeface="+mn-lt"/>
                <a:ea typeface="+mn-ea"/>
                <a:cs typeface="+mn-cs"/>
              </a:rPr>
              <a:t> Supplemental Notes from MOA:</a:t>
            </a:r>
          </a:p>
          <a:p>
            <a:r>
              <a:rPr lang="en-US" sz="1200" kern="1200" dirty="0">
                <a:solidFill>
                  <a:schemeClr val="tx1"/>
                </a:solidFill>
                <a:effectLst/>
                <a:latin typeface="+mn-lt"/>
                <a:ea typeface="+mn-ea"/>
                <a:cs typeface="+mn-cs"/>
              </a:rPr>
              <a:t>Specifically, the </a:t>
            </a:r>
            <a:r>
              <a:rPr lang="en-US" sz="1200" i="1" kern="1200" dirty="0">
                <a:solidFill>
                  <a:schemeClr val="tx1"/>
                </a:solidFill>
                <a:effectLst/>
                <a:latin typeface="+mn-lt"/>
                <a:ea typeface="+mn-ea"/>
                <a:cs typeface="+mn-cs"/>
              </a:rPr>
              <a:t>THRYVE/KU CCHD</a:t>
            </a:r>
            <a:r>
              <a:rPr lang="en-US" sz="1200" kern="1200" dirty="0">
                <a:solidFill>
                  <a:schemeClr val="tx1"/>
                </a:solidFill>
                <a:effectLst/>
                <a:latin typeface="+mn-lt"/>
                <a:ea typeface="+mn-ea"/>
                <a:cs typeface="+mn-cs"/>
              </a:rPr>
              <a:t> aims to provide services to the </a:t>
            </a:r>
            <a:r>
              <a:rPr lang="en-US" sz="1200" i="1" kern="1200" dirty="0">
                <a:solidFill>
                  <a:schemeClr val="tx1"/>
                </a:solidFill>
                <a:effectLst/>
                <a:latin typeface="+mn-lt"/>
                <a:ea typeface="+mn-ea"/>
                <a:cs typeface="+mn-cs"/>
              </a:rPr>
              <a:t>cohort of students</a:t>
            </a:r>
            <a:r>
              <a:rPr lang="en-US" sz="1200" kern="1200" dirty="0">
                <a:solidFill>
                  <a:schemeClr val="tx1"/>
                </a:solidFill>
                <a:effectLst/>
                <a:latin typeface="+mn-lt"/>
                <a:ea typeface="+mn-ea"/>
                <a:cs typeface="+mn-cs"/>
              </a:rPr>
              <a:t> enrolled in the program through the following: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Provide afterschool prevention programming for students on Wednesday early release day using evidence-based prevention curriculum (e.g., Youth Empowerment Solutions).</a:t>
            </a:r>
          </a:p>
          <a:p>
            <a:pPr lvl="0"/>
            <a:r>
              <a:rPr lang="en-US" sz="1200" kern="1200" dirty="0">
                <a:solidFill>
                  <a:schemeClr val="tx1"/>
                </a:solidFill>
                <a:effectLst/>
                <a:latin typeface="+mn-lt"/>
                <a:ea typeface="+mn-ea"/>
                <a:cs typeface="+mn-cs"/>
              </a:rPr>
              <a:t>Assist students and their families in developing and implementing personal life plans to address individual and family needs and goals through coaching and navigation supports.</a:t>
            </a:r>
          </a:p>
          <a:p>
            <a:pPr lvl="0"/>
            <a:r>
              <a:rPr lang="en-US" sz="1200" kern="1200" dirty="0">
                <a:solidFill>
                  <a:schemeClr val="tx1"/>
                </a:solidFill>
                <a:effectLst/>
                <a:latin typeface="+mn-lt"/>
                <a:ea typeface="+mn-ea"/>
                <a:cs typeface="+mn-cs"/>
              </a:rPr>
              <a:t>Provide tutoring supports for students enrolled in the cohort.</a:t>
            </a:r>
          </a:p>
          <a:p>
            <a:pPr lvl="0"/>
            <a:r>
              <a:rPr lang="en-US" sz="1200" kern="1200" dirty="0">
                <a:solidFill>
                  <a:schemeClr val="tx1"/>
                </a:solidFill>
                <a:effectLst/>
                <a:latin typeface="+mn-lt"/>
                <a:ea typeface="+mn-ea"/>
                <a:cs typeface="+mn-cs"/>
              </a:rPr>
              <a:t>Provide supports for students and families, in partnership with the Bull Doc Clinic Mental Health component, including through conflict resolution, grief groups, and by offering family-level counseling supports. </a:t>
            </a:r>
          </a:p>
          <a:p>
            <a:pPr lvl="0"/>
            <a:r>
              <a:rPr lang="en-US" sz="1200" kern="1200" dirty="0">
                <a:solidFill>
                  <a:schemeClr val="tx1"/>
                </a:solidFill>
                <a:effectLst/>
                <a:latin typeface="+mn-lt"/>
                <a:ea typeface="+mn-ea"/>
                <a:cs typeface="+mn-cs"/>
              </a:rPr>
              <a:t>Gather and analyze data for students enrolled in the THRYVE cohort to evaluate the health outcomes, student academic measures, and other indicators of effectiveness. </a:t>
            </a:r>
          </a:p>
          <a:p>
            <a:pPr lvl="0"/>
            <a:r>
              <a:rPr lang="en-US" sz="1200" kern="1200" dirty="0">
                <a:solidFill>
                  <a:schemeClr val="tx1"/>
                </a:solidFill>
                <a:effectLst/>
                <a:latin typeface="+mn-lt"/>
                <a:ea typeface="+mn-ea"/>
                <a:cs typeface="+mn-cs"/>
              </a:rPr>
              <a:t>Develop and present an annual report to the USD 500 summarizing the THRYVE outcomes related to the school-based services and supports.</a:t>
            </a: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THRYVE/KU CCHD</a:t>
            </a:r>
            <a:r>
              <a:rPr lang="en-US" sz="1200" kern="1200" dirty="0">
                <a:solidFill>
                  <a:schemeClr val="tx1"/>
                </a:solidFill>
                <a:effectLst/>
                <a:latin typeface="+mn-lt"/>
                <a:ea typeface="+mn-ea"/>
                <a:cs typeface="+mn-cs"/>
              </a:rPr>
              <a:t> aims to provide school-wide supports to support violence prevention through the following:</a:t>
            </a:r>
          </a:p>
          <a:p>
            <a:pPr lvl="0"/>
            <a:r>
              <a:rPr lang="en-US" sz="1200" kern="1200" dirty="0">
                <a:solidFill>
                  <a:schemeClr val="tx1"/>
                </a:solidFill>
                <a:effectLst/>
                <a:latin typeface="+mn-lt"/>
                <a:ea typeface="+mn-ea"/>
                <a:cs typeface="+mn-cs"/>
              </a:rPr>
              <a:t>Assess, develop, and provide secondary trauma supports to teachers and staff.</a:t>
            </a:r>
          </a:p>
          <a:p>
            <a:pPr lvl="0"/>
            <a:r>
              <a:rPr lang="en-US" sz="1200" kern="1200" dirty="0">
                <a:solidFill>
                  <a:schemeClr val="tx1"/>
                </a:solidFill>
                <a:effectLst/>
                <a:latin typeface="+mn-lt"/>
                <a:ea typeface="+mn-ea"/>
                <a:cs typeface="+mn-cs"/>
              </a:rPr>
              <a:t>Identify, support, and build the capacity of teachers and students to facilitate restorative justice practices (e.g., conflict mediation, conflict resolution skills training).</a:t>
            </a:r>
          </a:p>
          <a:p>
            <a:pPr lvl="0"/>
            <a:r>
              <a:rPr lang="en-US" sz="1200" kern="1200" dirty="0">
                <a:solidFill>
                  <a:schemeClr val="tx1"/>
                </a:solidFill>
                <a:effectLst/>
                <a:latin typeface="+mn-lt"/>
                <a:ea typeface="+mn-ea"/>
                <a:cs typeface="+mn-cs"/>
              </a:rPr>
              <a:t>Gather, document, and analyze data to examine the development and implementation of school-wide practices to prevent and reduce violence.</a:t>
            </a:r>
          </a:p>
          <a:p>
            <a:pPr lvl="0"/>
            <a:r>
              <a:rPr lang="en-US" sz="1200" kern="1200" dirty="0">
                <a:solidFill>
                  <a:schemeClr val="tx1"/>
                </a:solidFill>
                <a:effectLst/>
                <a:latin typeface="+mn-lt"/>
                <a:ea typeface="+mn-ea"/>
                <a:cs typeface="+mn-cs"/>
              </a:rPr>
              <a:t>Develop and present an annual report to the USD 500 summarizing the THRYVE outcomes related to the school-based services and supports.</a:t>
            </a:r>
          </a:p>
          <a:p>
            <a:r>
              <a:rPr lang="en-US" sz="1200" b="1" u="sng" kern="1200" dirty="0">
                <a:solidFill>
                  <a:schemeClr val="tx1"/>
                </a:solidFill>
                <a:effectLst/>
                <a:latin typeface="+mn-lt"/>
                <a:ea typeface="+mn-ea"/>
                <a:cs typeface="+mn-cs"/>
              </a:rPr>
              <a:t>Section 7:</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Purpose and Scope:</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USD 500 in Support of the THRYVE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USD 500 supports the </a:t>
            </a:r>
            <a:r>
              <a:rPr lang="en-US" sz="1200" i="1" kern="1200" dirty="0">
                <a:solidFill>
                  <a:schemeClr val="tx1"/>
                </a:solidFill>
                <a:effectLst/>
                <a:latin typeface="+mn-lt"/>
                <a:ea typeface="+mn-ea"/>
                <a:cs typeface="+mn-cs"/>
              </a:rPr>
              <a:t>THRYVE/KU CCHD</a:t>
            </a:r>
            <a:r>
              <a:rPr lang="en-US" sz="1200" kern="1200" dirty="0">
                <a:solidFill>
                  <a:schemeClr val="tx1"/>
                </a:solidFill>
                <a:effectLst/>
                <a:latin typeface="+mn-lt"/>
                <a:ea typeface="+mn-ea"/>
                <a:cs typeface="+mn-cs"/>
              </a:rPr>
              <a:t> in efforts to prevent and reduce violence in the school and community. Specifically, the USD 500 aims to:</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Provide meeting space in the school to support the school-based activities of THRYVE, including on Wednesday for minimally two hours during after-school hours.</a:t>
            </a:r>
          </a:p>
          <a:p>
            <a:pPr lvl="0"/>
            <a:r>
              <a:rPr lang="en-US" sz="1200" kern="1200" dirty="0">
                <a:solidFill>
                  <a:schemeClr val="tx1"/>
                </a:solidFill>
                <a:effectLst/>
                <a:latin typeface="+mn-lt"/>
                <a:ea typeface="+mn-ea"/>
                <a:cs typeface="+mn-cs"/>
              </a:rPr>
              <a:t>Provide transportation assistance that adheres to district policies, including through the provision of an activity bus.</a:t>
            </a:r>
          </a:p>
          <a:p>
            <a:pPr lvl="0"/>
            <a:r>
              <a:rPr lang="en-US" sz="1200" kern="1200" dirty="0">
                <a:solidFill>
                  <a:schemeClr val="tx1"/>
                </a:solidFill>
                <a:effectLst/>
                <a:latin typeface="+mn-lt"/>
                <a:ea typeface="+mn-ea"/>
                <a:cs typeface="+mn-cs"/>
              </a:rPr>
              <a:t>Maintain regular and consistent communication with the THRYVE/KU-CCHD, including through participation in regularly established meetings with THRYVE/KU-CCHD to plan, collaborate and support the effort. </a:t>
            </a:r>
          </a:p>
          <a:p>
            <a:pPr lvl="0"/>
            <a:r>
              <a:rPr lang="en-US" sz="1200" kern="1200" dirty="0">
                <a:solidFill>
                  <a:schemeClr val="tx1"/>
                </a:solidFill>
                <a:effectLst/>
                <a:latin typeface="+mn-lt"/>
                <a:ea typeface="+mn-ea"/>
                <a:cs typeface="+mn-cs"/>
              </a:rPr>
              <a:t>Collaborate with other district programs and services including, but not limited to transportation services, nutritional services, student services, and the KCKPS Police Department.  </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393D2014-22FE-4FE9-B523-8FF4813353C2}" type="slidenum">
              <a:rPr lang="en-US" smtClean="0"/>
              <a:t>42</a:t>
            </a:fld>
            <a:endParaRPr lang="en-US"/>
          </a:p>
        </p:txBody>
      </p:sp>
    </p:spTree>
    <p:extLst>
      <p:ext uri="{BB962C8B-B14F-4D97-AF65-F5344CB8AC3E}">
        <p14:creationId xmlns:p14="http://schemas.microsoft.com/office/powerpoint/2010/main" val="271025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0563"/>
            <a:ext cx="6134100" cy="3449637"/>
          </a:xfrm>
        </p:spPr>
      </p:sp>
      <p:sp>
        <p:nvSpPr>
          <p:cNvPr id="3" name="Notes Placeholder 2"/>
          <p:cNvSpPr>
            <a:spLocks noGrp="1"/>
          </p:cNvSpPr>
          <p:nvPr>
            <p:ph type="body" idx="1"/>
          </p:nvPr>
        </p:nvSpPr>
        <p:spPr/>
        <p:txBody>
          <a:bodyPr/>
          <a:lstStyle/>
          <a:p>
            <a:r>
              <a:rPr lang="en-US" dirty="0"/>
              <a:t>This</a:t>
            </a:r>
            <a:r>
              <a:rPr lang="en-US" baseline="0" dirty="0"/>
              <a:t> is why we are collaborating with partner to support the development and implementation of the KCK YVP2, which is a multi-component or comprehensive strategy to address multiple risk factors or determinants of health to contribute to preventing and reducing youth violence. </a:t>
            </a:r>
          </a:p>
          <a:p>
            <a:pPr marL="228600" indent="-228600">
              <a:buAutoNum type="arabicPeriod"/>
            </a:pPr>
            <a:r>
              <a:rPr lang="en-US" baseline="0" dirty="0"/>
              <a:t>Our collaborative approach is not focused on attribution (meaning one program), but in our collective contribution to modify the environment (including the systems) to support improvements in outcomes. </a:t>
            </a:r>
          </a:p>
          <a:p>
            <a:pPr marL="0" indent="0">
              <a:buNone/>
            </a:pPr>
            <a:endParaRPr lang="en-US" baseline="0" dirty="0"/>
          </a:p>
          <a:p>
            <a:pPr marL="0" indent="0">
              <a:buNone/>
            </a:pPr>
            <a:r>
              <a:rPr lang="en-US" dirty="0"/>
              <a:t>Questions and Feedback </a:t>
            </a:r>
            <a:endParaRPr lang="en-US" baseline="0" dirty="0"/>
          </a:p>
        </p:txBody>
      </p:sp>
    </p:spTree>
    <p:extLst>
      <p:ext uri="{BB962C8B-B14F-4D97-AF65-F5344CB8AC3E}">
        <p14:creationId xmlns:p14="http://schemas.microsoft.com/office/powerpoint/2010/main" val="111579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755650"/>
            <a:ext cx="6723063" cy="3781425"/>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lIns="102165" tIns="51082" rIns="102165" bIns="51082"/>
          <a:lstStyle/>
          <a:p>
            <a:pPr marL="0" marR="0" lvl="0" indent="0" algn="l" defTabSz="966511" rtl="0" eaLnBrk="1" fontAlgn="auto" latinLnBrk="0" hangingPunct="1">
              <a:lnSpc>
                <a:spcPct val="100000"/>
              </a:lnSpc>
              <a:spcBef>
                <a:spcPts val="0"/>
              </a:spcBef>
              <a:spcAft>
                <a:spcPts val="0"/>
              </a:spcAft>
              <a:buClrTx/>
              <a:buSzTx/>
              <a:buFontTx/>
              <a:buNone/>
              <a:tabLst/>
              <a:defRPr/>
            </a:pPr>
            <a:fld id="{4E9FA0EA-CF36-402D-9EA7-D8F68607D5AE}"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66511"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03436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534988"/>
            <a:ext cx="4752975" cy="2673350"/>
          </a:xfrm>
        </p:spPr>
      </p:sp>
      <p:sp>
        <p:nvSpPr>
          <p:cNvPr id="3" name="Notes Placeholder 2"/>
          <p:cNvSpPr>
            <a:spLocks noGrp="1"/>
          </p:cNvSpPr>
          <p:nvPr>
            <p:ph type="body" idx="1"/>
          </p:nvPr>
        </p:nvSpPr>
        <p:spPr/>
        <p:txBody>
          <a:bodyPr/>
          <a:lstStyle/>
          <a:p>
            <a:r>
              <a:rPr lang="en-US" dirty="0"/>
              <a:t>Share timeline and update and show where we are</a:t>
            </a:r>
          </a:p>
          <a:p>
            <a:endParaRPr lang="en-US" dirty="0"/>
          </a:p>
          <a:p>
            <a:r>
              <a:rPr lang="en-US" dirty="0"/>
              <a:t>Frame as community issue and convening partners</a:t>
            </a:r>
          </a:p>
          <a:p>
            <a:endParaRPr lang="en-US" dirty="0"/>
          </a:p>
          <a:p>
            <a:r>
              <a:rPr lang="en-US" dirty="0"/>
              <a:t>W:\Projects Current\KCK-YVPP-- HHS\1. Admin- Project Level\Funded Proposal\Funded Submission\Appendices\A2</a:t>
            </a:r>
          </a:p>
        </p:txBody>
      </p:sp>
    </p:spTree>
    <p:extLst>
      <p:ext uri="{BB962C8B-B14F-4D97-AF65-F5344CB8AC3E}">
        <p14:creationId xmlns:p14="http://schemas.microsoft.com/office/powerpoint/2010/main" val="223929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534988"/>
            <a:ext cx="4752975" cy="2673350"/>
          </a:xfrm>
        </p:spPr>
      </p:sp>
      <p:sp>
        <p:nvSpPr>
          <p:cNvPr id="3" name="Notes Placeholder 2"/>
          <p:cNvSpPr>
            <a:spLocks noGrp="1"/>
          </p:cNvSpPr>
          <p:nvPr>
            <p:ph type="body" idx="1"/>
          </p:nvPr>
        </p:nvSpPr>
        <p:spPr/>
        <p:txBody>
          <a:bodyPr/>
          <a:lstStyle/>
          <a:p>
            <a:r>
              <a:rPr lang="en-US" dirty="0"/>
              <a:t>Share timeline and update and show where we are</a:t>
            </a:r>
          </a:p>
          <a:p>
            <a:endParaRPr lang="en-US" dirty="0"/>
          </a:p>
          <a:p>
            <a:r>
              <a:rPr lang="en-US" dirty="0"/>
              <a:t>Frame as community issue and convening partners</a:t>
            </a:r>
          </a:p>
          <a:p>
            <a:endParaRPr lang="en-US" dirty="0"/>
          </a:p>
          <a:p>
            <a:r>
              <a:rPr lang="en-US" dirty="0"/>
              <a:t>W:\Projects Current\KCK-YVPP-- HHS\1. Admin- Project Level\Funded Proposal\Funded Submission\Appendices\A2</a:t>
            </a:r>
          </a:p>
        </p:txBody>
      </p:sp>
    </p:spTree>
    <p:extLst>
      <p:ext uri="{BB962C8B-B14F-4D97-AF65-F5344CB8AC3E}">
        <p14:creationId xmlns:p14="http://schemas.microsoft.com/office/powerpoint/2010/main" val="231325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6063" y="1001713"/>
            <a:ext cx="8915401" cy="5014912"/>
          </a:xfrm>
        </p:spPr>
      </p:sp>
      <p:sp>
        <p:nvSpPr>
          <p:cNvPr id="3" name="Notes Placeholder 2"/>
          <p:cNvSpPr>
            <a:spLocks noGrp="1"/>
          </p:cNvSpPr>
          <p:nvPr>
            <p:ph type="body" idx="1"/>
          </p:nvPr>
        </p:nvSpPr>
        <p:spPr/>
        <p:txBody>
          <a:bodyPr/>
          <a:lstStyle/>
          <a:p>
            <a:pPr marL="0" indent="0">
              <a:buNone/>
            </a:pPr>
            <a:r>
              <a:rPr lang="en-US" baseline="0" dirty="0"/>
              <a:t>Jomella</a:t>
            </a:r>
          </a:p>
          <a:p>
            <a:pPr marL="0" indent="0">
              <a:buNone/>
            </a:pPr>
            <a:r>
              <a:rPr lang="en-US" baseline="0" dirty="0"/>
              <a:t>The strategic components of the project are categorized into two main categories: universal broader community level strategies and targeted focused supports for our cohort of youth.   I’ll describe these components in further detail in the next slides.</a:t>
            </a:r>
          </a:p>
        </p:txBody>
      </p:sp>
      <p:sp>
        <p:nvSpPr>
          <p:cNvPr id="4" name="Slide Number Placeholder 3"/>
          <p:cNvSpPr>
            <a:spLocks noGrp="1"/>
          </p:cNvSpPr>
          <p:nvPr>
            <p:ph type="sldNum" sz="quarter" idx="10"/>
          </p:nvPr>
        </p:nvSpPr>
        <p:spPr/>
        <p:txBody>
          <a:bodyPr lIns="102165" tIns="51082" rIns="102165" bIns="51082"/>
          <a:lstStyle/>
          <a:p>
            <a:pPr marL="0" marR="0" lvl="0" indent="0" algn="l" defTabSz="966511" rtl="0" eaLnBrk="1" fontAlgn="auto" latinLnBrk="0" hangingPunct="1">
              <a:lnSpc>
                <a:spcPct val="100000"/>
              </a:lnSpc>
              <a:spcBef>
                <a:spcPts val="0"/>
              </a:spcBef>
              <a:spcAft>
                <a:spcPts val="0"/>
              </a:spcAft>
              <a:buClrTx/>
              <a:buSzTx/>
              <a:buFontTx/>
              <a:buNone/>
              <a:tabLst/>
              <a:defRPr/>
            </a:pPr>
            <a:fld id="{4E9FA0EA-CF36-402D-9EA7-D8F68607D5AE}"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66511"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03436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FF63011-E474-4444-9A74-B4EB6E192A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93D3758-2A5A-4C65-A884-545983C2ACC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t>1.) Point out t</a:t>
            </a:r>
            <a:r>
              <a:rPr lang="en-US" altLang="en-US"/>
              <a:t>hree components of assessment (circle)</a:t>
            </a:r>
          </a:p>
          <a:p>
            <a:r>
              <a:rPr lang="en-US" altLang="en-US"/>
              <a:t>	a. All assessments may sometimes include different components</a:t>
            </a:r>
          </a:p>
          <a:p>
            <a:r>
              <a:rPr lang="en-US" altLang="en-US"/>
              <a:t>	b. Questions for consideration</a:t>
            </a:r>
          </a:p>
          <a:p>
            <a:endParaRPr lang="en-US" altLang="en-US"/>
          </a:p>
        </p:txBody>
      </p:sp>
      <p:sp>
        <p:nvSpPr>
          <p:cNvPr id="43012" name="Slide Number Placeholder 3">
            <a:extLst>
              <a:ext uri="{FF2B5EF4-FFF2-40B4-BE49-F238E27FC236}">
                <a16:creationId xmlns:a16="http://schemas.microsoft.com/office/drawing/2014/main" id="{FA4EDE70-95BE-4EBA-AD0B-822A6F83CE5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fld id="{690F296B-295D-4938-A5B4-5F7DCEA8BB1A}" type="slidenum">
              <a:rPr lang="en-US" altLang="en-US" sz="1200" smtClean="0"/>
              <a:pPr/>
              <a:t>55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CHIP</a:t>
            </a:r>
          </a:p>
          <a:p>
            <a:pPr marL="457200" lvl="1" indent="0">
              <a:buNone/>
            </a:pPr>
            <a:r>
              <a:rPr lang="en-US" sz="1400" b="1" dirty="0"/>
              <a:t>Foster safer neighborhoods, free from violence.</a:t>
            </a:r>
          </a:p>
          <a:p>
            <a:pPr lvl="1"/>
            <a:r>
              <a:rPr lang="en-US" sz="1200" dirty="0"/>
              <a:t>Implement Crime Prevention Through Environmental Design (CPTED)</a:t>
            </a:r>
          </a:p>
          <a:p>
            <a:pPr lvl="1"/>
            <a:r>
              <a:rPr lang="en-US" sz="1200" dirty="0"/>
              <a:t>Add evidence-based violence prevention components (e.g. CPTED) to existing community programs (e.g. Safe Routes to School, Neighborhood Watch)</a:t>
            </a:r>
          </a:p>
          <a:p>
            <a:pPr lvl="1"/>
            <a:r>
              <a:rPr lang="en-US" sz="1200" dirty="0"/>
              <a:t>Concentrate all violence prevention strategies, including preventive community services that target risk factors (e.g. youth employment opportunities), in KCKPD districts with the highest rates of violent crime</a:t>
            </a:r>
          </a:p>
          <a:p>
            <a:pPr marL="762635" lvl="1" indent="-305435"/>
            <a:endParaRPr lang="en-US" sz="1600" dirty="0"/>
          </a:p>
          <a:p>
            <a:pPr marL="457200" lvl="1" indent="0">
              <a:buNone/>
            </a:pPr>
            <a:r>
              <a:rPr lang="en-US" sz="1900" b="1" dirty="0"/>
              <a:t>Foster and promote community connectedness and resident supports.</a:t>
            </a:r>
          </a:p>
          <a:p>
            <a:pPr lvl="2"/>
            <a:r>
              <a:rPr lang="en-US" dirty="0"/>
              <a:t>Support creation of a Youth Community Advisory Board that focuses on promoting community development and reducing violence</a:t>
            </a:r>
          </a:p>
          <a:p>
            <a:pPr lvl="2"/>
            <a:r>
              <a:rPr lang="en-US" dirty="0"/>
              <a:t>Develop a Violence Prevention Community Health Worker program</a:t>
            </a:r>
          </a:p>
          <a:p>
            <a:pPr lvl="2"/>
            <a:r>
              <a:rPr lang="en-US" dirty="0"/>
              <a:t>Increase coordination among hospital-based violence intervention/survivor advocacy programs</a:t>
            </a:r>
          </a:p>
          <a:p>
            <a:pPr lvl="2"/>
            <a:r>
              <a:rPr lang="en-US" dirty="0"/>
              <a:t>Evaluate and improve communication and relations among residents and law enforcement agencies, other first responders, and the justice system.</a:t>
            </a:r>
          </a:p>
          <a:p>
            <a:pPr marL="457200" lvl="1" indent="0">
              <a:buNone/>
            </a:pPr>
            <a:r>
              <a:rPr lang="en-US" sz="1900" b="1" dirty="0"/>
              <a:t>Address cultural norms that tolerate or promote violence.</a:t>
            </a:r>
          </a:p>
          <a:p>
            <a:pPr lvl="2"/>
            <a:r>
              <a:rPr lang="en-US" dirty="0"/>
              <a:t>Develop and implement a violence prevention campaign among UG agencies for UG employees.</a:t>
            </a:r>
          </a:p>
          <a:p>
            <a:pPr lvl="2"/>
            <a:r>
              <a:rPr lang="en-US" dirty="0"/>
              <a:t>Convene a community-based committee to develop an effective cultural norms change campaign.</a:t>
            </a:r>
          </a:p>
          <a:p>
            <a:pPr marL="305435" indent="-305435"/>
            <a:endParaRPr lang="en-US" sz="1600" dirty="0"/>
          </a:p>
          <a:p>
            <a:pPr marL="0" indent="0">
              <a:buNone/>
            </a:pPr>
            <a:endParaRPr lang="en-US" dirty="0"/>
          </a:p>
          <a:p>
            <a:pPr marL="228600" indent="-228600">
              <a:buAutoNum type="arabicPeriod"/>
            </a:pPr>
            <a:r>
              <a:rPr lang="en-US" dirty="0"/>
              <a:t>j</a:t>
            </a:r>
          </a:p>
        </p:txBody>
      </p:sp>
      <p:sp>
        <p:nvSpPr>
          <p:cNvPr id="4" name="Slide Number Placeholder 3"/>
          <p:cNvSpPr>
            <a:spLocks noGrp="1"/>
          </p:cNvSpPr>
          <p:nvPr>
            <p:ph type="sldNum" sz="quarter" idx="10"/>
          </p:nvPr>
        </p:nvSpPr>
        <p:spPr/>
        <p:txBody>
          <a:bodyPr/>
          <a:lstStyle/>
          <a:p>
            <a:fld id="{393D2014-22FE-4FE9-B523-8FF4813353C2}" type="slidenum">
              <a:rPr lang="en-US" smtClean="0"/>
              <a:t>3</a:t>
            </a:fld>
            <a:endParaRPr lang="en-US"/>
          </a:p>
        </p:txBody>
      </p:sp>
    </p:spTree>
    <p:extLst>
      <p:ext uri="{BB962C8B-B14F-4D97-AF65-F5344CB8AC3E}">
        <p14:creationId xmlns:p14="http://schemas.microsoft.com/office/powerpoint/2010/main" val="386627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Jomella</a:t>
            </a:r>
          </a:p>
          <a:p>
            <a:endParaRPr lang="en-US" dirty="0"/>
          </a:p>
          <a:p>
            <a:r>
              <a:rPr lang="en-US" dirty="0"/>
              <a:t>Developing change </a:t>
            </a:r>
            <a:r>
              <a:rPr lang="en-US" dirty="0" err="1"/>
              <a:t>leve</a:t>
            </a:r>
            <a:endParaRPr lang="en-US" dirty="0"/>
          </a:p>
          <a:p>
            <a:endParaRPr lang="en-US" dirty="0"/>
          </a:p>
          <a:p>
            <a:pPr lvl="0"/>
            <a:r>
              <a:rPr lang="en-US" dirty="0"/>
              <a:t>The Systems Advisory Board organically produced 6 action teams, which are depicted in the figure on the These teams are the :</a:t>
            </a:r>
          </a:p>
          <a:p>
            <a:pPr lvl="0"/>
            <a:r>
              <a:rPr lang="en-US" sz="1200" dirty="0"/>
              <a:t>College, Technical, and Career Action Team</a:t>
            </a:r>
          </a:p>
          <a:p>
            <a:pPr lvl="0"/>
            <a:r>
              <a:rPr lang="en-US" sz="1200" dirty="0"/>
              <a:t>Crime Prevention, Justice, and Government Action Team</a:t>
            </a:r>
          </a:p>
          <a:p>
            <a:pPr lvl="0"/>
            <a:r>
              <a:rPr lang="en-US" sz="1200" dirty="0"/>
              <a:t>Education and Schools Action Team</a:t>
            </a:r>
          </a:p>
          <a:p>
            <a:pPr lvl="0"/>
            <a:r>
              <a:rPr lang="en-US" sz="1200" dirty="0"/>
              <a:t>Trauma, Social Service, and Support Action Team</a:t>
            </a:r>
          </a:p>
          <a:p>
            <a:pPr lvl="0"/>
            <a:r>
              <a:rPr lang="en-US" sz="1200" dirty="0"/>
              <a:t>Parent, Family, and Community Engagement Action Team AND THE</a:t>
            </a:r>
          </a:p>
          <a:p>
            <a:pPr lvl="0"/>
            <a:r>
              <a:rPr lang="en-US" sz="1200" dirty="0"/>
              <a:t>Youth Engagement and Enrichment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4301" marR="0" lvl="0" indent="0" algn="l" defTabSz="914400" rtl="0" eaLnBrk="1" fontAlgn="auto" latinLnBrk="0" hangingPunct="1">
              <a:lnSpc>
                <a:spcPct val="100000"/>
              </a:lnSpc>
              <a:spcBef>
                <a:spcPts val="0"/>
              </a:spcBef>
              <a:spcAft>
                <a:spcPts val="0"/>
              </a:spcAft>
              <a:buClrTx/>
              <a:buSzTx/>
              <a:buFont typeface="+mj-lt"/>
              <a:buNone/>
              <a:tabLst/>
              <a:defRPr/>
            </a:pPr>
            <a:r>
              <a:rPr lang="en-US" altLang="en-US" dirty="0"/>
              <a:t>Supplemental: </a:t>
            </a:r>
          </a:p>
          <a:p>
            <a:pPr marL="4301" marR="0" lvl="0" indent="0" algn="l" defTabSz="914400" rtl="0" eaLnBrk="1" fontAlgn="auto" latinLnBrk="0" hangingPunct="1">
              <a:lnSpc>
                <a:spcPct val="100000"/>
              </a:lnSpc>
              <a:spcBef>
                <a:spcPts val="0"/>
              </a:spcBef>
              <a:spcAft>
                <a:spcPts val="0"/>
              </a:spcAft>
              <a:buClrTx/>
              <a:buSzTx/>
              <a:buFont typeface="+mj-lt"/>
              <a:buNone/>
              <a:tabLst/>
              <a:defRPr/>
            </a:pPr>
            <a:endParaRPr lang="en-US" altLang="en-US" dirty="0"/>
          </a:p>
          <a:p>
            <a:pPr lvl="0"/>
            <a:r>
              <a:rPr lang="en-US" sz="2800" dirty="0"/>
              <a:t>SAB Sectors</a:t>
            </a:r>
          </a:p>
          <a:p>
            <a:pPr lvl="1"/>
            <a:r>
              <a:rPr lang="en-US" sz="1600" dirty="0"/>
              <a:t>Neighborhood/community based</a:t>
            </a:r>
          </a:p>
          <a:p>
            <a:pPr lvl="1"/>
            <a:r>
              <a:rPr lang="en-US" sz="1600" dirty="0"/>
              <a:t>Faith-based</a:t>
            </a:r>
          </a:p>
          <a:p>
            <a:pPr lvl="1"/>
            <a:r>
              <a:rPr lang="en-US" sz="1600" dirty="0"/>
              <a:t>Government</a:t>
            </a:r>
          </a:p>
          <a:p>
            <a:pPr lvl="1"/>
            <a:r>
              <a:rPr lang="en-US" sz="1600" dirty="0"/>
              <a:t>Health</a:t>
            </a:r>
          </a:p>
          <a:p>
            <a:pPr lvl="1"/>
            <a:r>
              <a:rPr lang="en-US" sz="1600" dirty="0"/>
              <a:t>Human/social services</a:t>
            </a:r>
          </a:p>
          <a:p>
            <a:pPr lvl="1"/>
            <a:r>
              <a:rPr lang="en-US" sz="1600" dirty="0"/>
              <a:t>Law enforcement</a:t>
            </a:r>
          </a:p>
          <a:p>
            <a:pPr lvl="1"/>
            <a:r>
              <a:rPr lang="en-US" sz="1600" dirty="0"/>
              <a:t>Courts/corrections</a:t>
            </a:r>
          </a:p>
          <a:p>
            <a:pPr lvl="1"/>
            <a:r>
              <a:rPr lang="en-US" sz="1600" dirty="0"/>
              <a:t>Media</a:t>
            </a:r>
          </a:p>
          <a:p>
            <a:pPr lvl="1"/>
            <a:r>
              <a:rPr lang="en-US" sz="1600" dirty="0"/>
              <a:t>Schools/educational institutions</a:t>
            </a:r>
          </a:p>
          <a:p>
            <a:pPr lvl="1"/>
            <a:r>
              <a:rPr lang="en-US" sz="1600" dirty="0"/>
              <a:t>Businesses</a:t>
            </a:r>
          </a:p>
          <a:p>
            <a:pPr lvl="1"/>
            <a:r>
              <a:rPr lang="en-US" sz="1600" dirty="0"/>
              <a:t>Community residents</a:t>
            </a:r>
          </a:p>
          <a:p>
            <a:pPr lvl="1"/>
            <a:r>
              <a:rPr lang="en-US" sz="1600" dirty="0"/>
              <a:t>Youth</a:t>
            </a:r>
          </a:p>
          <a:p>
            <a:pPr lvl="1"/>
            <a:r>
              <a:rPr lang="en-US" sz="1600" dirty="0"/>
              <a:t>Youth-serving organizations</a:t>
            </a:r>
            <a:endParaRPr lang="en-US" dirty="0"/>
          </a:p>
          <a:p>
            <a:r>
              <a:rPr lang="en-US" dirty="0" err="1"/>
              <a:t>rs</a:t>
            </a:r>
            <a:endParaRPr lang="en-US" dirty="0"/>
          </a:p>
        </p:txBody>
      </p:sp>
      <p:sp>
        <p:nvSpPr>
          <p:cNvPr id="4" name="Slide Number Placeholder 3"/>
          <p:cNvSpPr>
            <a:spLocks noGrp="1"/>
          </p:cNvSpPr>
          <p:nvPr>
            <p:ph type="sldNum" sz="quarter" idx="5"/>
          </p:nvPr>
        </p:nvSpPr>
        <p:spPr/>
        <p:txBody>
          <a:bodyPr/>
          <a:lstStyle/>
          <a:p>
            <a:fld id="{D80612F3-329F-4F8E-9808-B4C484AA6633}" type="slidenum">
              <a:rPr lang="en-US" smtClean="0"/>
              <a:t>4</a:t>
            </a:fld>
            <a:endParaRPr lang="en-US"/>
          </a:p>
        </p:txBody>
      </p:sp>
    </p:spTree>
    <p:extLst>
      <p:ext uri="{BB962C8B-B14F-4D97-AF65-F5344CB8AC3E}">
        <p14:creationId xmlns:p14="http://schemas.microsoft.com/office/powerpoint/2010/main" val="138188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374900" y="534988"/>
            <a:ext cx="4752975" cy="26733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950299" y="3385440"/>
            <a:ext cx="7602389" cy="3207258"/>
          </a:xfrm>
          <a:prstGeom prst="rect">
            <a:avLst/>
          </a:prstGeom>
        </p:spPr>
        <p:txBody>
          <a:bodyPr lIns="94915" tIns="94915" rIns="94915" bIns="94915" anchor="t" anchorCtr="0">
            <a:noAutofit/>
          </a:bodyPr>
          <a:lstStyle/>
          <a:p>
            <a:pPr marL="0" indent="0">
              <a:buFont typeface="Arial" panose="020B0604020202020204" pitchFamily="34" charset="0"/>
              <a:buNone/>
            </a:pPr>
            <a:r>
              <a:rPr lang="en-US" dirty="0"/>
              <a:t>1. Opportunity for year-round community program, including resource for summer program that we hope in partnership with schools</a:t>
            </a:r>
          </a:p>
          <a:p>
            <a:pPr marL="171450" indent="-171450">
              <a:buFont typeface="Arial" panose="020B0604020202020204" pitchFamily="34" charset="0"/>
              <a:buChar char="•"/>
            </a:pPr>
            <a:endParaRPr lang="en-US" dirty="0"/>
          </a:p>
          <a:p>
            <a:pPr marL="0" indent="0" defTabSz="923052">
              <a:buFont typeface="Arial" panose="020B0604020202020204" pitchFamily="34" charset="0"/>
              <a:buNone/>
              <a:defRPr/>
            </a:pPr>
            <a:r>
              <a:rPr lang="en-US" b="1" baseline="0" dirty="0">
                <a:solidFill>
                  <a:srgbClr val="262626"/>
                </a:solidFill>
                <a:effectLst>
                  <a:outerShdw blurRad="38100" dist="38100" dir="2700000" algn="tl">
                    <a:srgbClr val="000000">
                      <a:alpha val="43137"/>
                    </a:srgbClr>
                  </a:outerShdw>
                </a:effectLst>
              </a:rPr>
              <a:t>2. Awarded by HHS, OMH MYVPP2 Grant Program; </a:t>
            </a:r>
            <a:r>
              <a:rPr lang="en-US" b="1" dirty="0">
                <a:effectLst>
                  <a:outerShdw blurRad="38100" dist="38100" dir="2700000" algn="tl">
                    <a:srgbClr val="000000">
                      <a:alpha val="43137"/>
                    </a:srgbClr>
                  </a:outerShdw>
                </a:effectLst>
              </a:rPr>
              <a:t>FY17 Minority Youth Violence Prevention II (MYVP II): Integrating Social Determinants of Health and Community Policing Approaches</a:t>
            </a:r>
          </a:p>
          <a:p>
            <a:pPr marL="630272" lvl="1" indent="-173072" defTabSz="923052">
              <a:buFont typeface="Arial" panose="020B0604020202020204" pitchFamily="34" charset="0"/>
              <a:buChar char="•"/>
              <a:defRPr/>
            </a:pPr>
            <a:r>
              <a:rPr lang="en-US" b="1" dirty="0">
                <a:effectLst>
                  <a:outerShdw blurRad="38100" dist="38100" dir="2700000" algn="tl">
                    <a:srgbClr val="000000">
                      <a:alpha val="43137"/>
                    </a:srgbClr>
                  </a:outerShdw>
                </a:effectLst>
              </a:rPr>
              <a:t>1 of</a:t>
            </a:r>
            <a:r>
              <a:rPr lang="en-US" b="1" baseline="0" dirty="0">
                <a:effectLst>
                  <a:outerShdw blurRad="38100" dist="38100" dir="2700000" algn="tl">
                    <a:srgbClr val="000000">
                      <a:alpha val="43137"/>
                    </a:srgbClr>
                  </a:outerShdw>
                </a:effectLst>
              </a:rPr>
              <a:t> 10 grantees (Loyola </a:t>
            </a:r>
            <a:r>
              <a:rPr lang="en-US" b="1" baseline="0" dirty="0" err="1">
                <a:effectLst>
                  <a:outerShdw blurRad="38100" dist="38100" dir="2700000" algn="tl">
                    <a:srgbClr val="000000">
                      <a:alpha val="43137"/>
                    </a:srgbClr>
                  </a:outerShdw>
                </a:effectLst>
              </a:rPr>
              <a:t>Univ</a:t>
            </a:r>
            <a:r>
              <a:rPr lang="en-US" b="1" baseline="0" dirty="0">
                <a:effectLst>
                  <a:outerShdw blurRad="38100" dist="38100" dir="2700000" algn="tl">
                    <a:srgbClr val="000000">
                      <a:alpha val="43137"/>
                    </a:srgbClr>
                  </a:outerShdw>
                </a:effectLst>
              </a:rPr>
              <a:t>-Chicago, Rutgers- NJ, Kentucky State </a:t>
            </a:r>
            <a:r>
              <a:rPr lang="en-US" b="1" baseline="0" dirty="0" err="1">
                <a:effectLst>
                  <a:outerShdw blurRad="38100" dist="38100" dir="2700000" algn="tl">
                    <a:srgbClr val="000000">
                      <a:alpha val="43137"/>
                    </a:srgbClr>
                  </a:outerShdw>
                </a:effectLst>
              </a:rPr>
              <a:t>Univ</a:t>
            </a:r>
            <a:r>
              <a:rPr lang="en-US" b="1" baseline="0" dirty="0">
                <a:effectLst>
                  <a:outerShdw blurRad="38100" dist="38100" dir="2700000" algn="tl">
                    <a:srgbClr val="000000">
                      <a:alpha val="43137"/>
                    </a:srgbClr>
                  </a:outerShdw>
                </a:effectLst>
              </a:rPr>
              <a:t>, ST Louis County </a:t>
            </a:r>
            <a:r>
              <a:rPr lang="en-US" b="1" baseline="0" dirty="0" err="1">
                <a:effectLst>
                  <a:outerShdw blurRad="38100" dist="38100" dir="2700000" algn="tl">
                    <a:srgbClr val="000000">
                      <a:alpha val="43137"/>
                    </a:srgbClr>
                  </a:outerShdw>
                </a:effectLst>
              </a:rPr>
              <a:t>Dept</a:t>
            </a:r>
            <a:r>
              <a:rPr lang="en-US" b="1" baseline="0" dirty="0">
                <a:effectLst>
                  <a:outerShdw blurRad="38100" dist="38100" dir="2700000" algn="tl">
                    <a:srgbClr val="000000">
                      <a:alpha val="43137"/>
                    </a:srgbClr>
                  </a:outerShdw>
                </a:effectLst>
              </a:rPr>
              <a:t> of PH, </a:t>
            </a:r>
            <a:endParaRPr lang="en-US" b="1" dirty="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solidFill>
                  <a:srgbClr val="262626"/>
                </a:solidFill>
              </a:rPr>
              <a:t>3. 1 yea</a:t>
            </a:r>
            <a:r>
              <a:rPr lang="en-US" baseline="0" dirty="0">
                <a:solidFill>
                  <a:srgbClr val="262626"/>
                </a:solidFill>
              </a:rPr>
              <a:t>r grant of 4 year grant award-- </a:t>
            </a:r>
            <a:r>
              <a:rPr lang="en-US" b="1" baseline="0" dirty="0">
                <a:solidFill>
                  <a:srgbClr val="262626"/>
                </a:solidFill>
                <a:effectLst>
                  <a:outerShdw blurRad="38100" dist="38100" dir="2700000" algn="tl">
                    <a:srgbClr val="000000">
                      <a:alpha val="43137"/>
                    </a:srgbClr>
                  </a:outerShdw>
                </a:effectLst>
              </a:rPr>
              <a:t>Award amount is $425,000 (approximately $300,000 for Direct Costs for Project)</a:t>
            </a:r>
          </a:p>
          <a:p>
            <a:pPr marL="0" indent="0">
              <a:buFont typeface="Arial" panose="020B0604020202020204" pitchFamily="34" charset="0"/>
              <a:buNone/>
            </a:pPr>
            <a:endParaRPr lang="en-US" b="1" baseline="0" dirty="0">
              <a:solidFill>
                <a:srgbClr val="262626"/>
              </a:solidFill>
              <a:effectLst>
                <a:outerShdw blurRad="38100" dist="38100" dir="2700000" algn="tl">
                  <a:srgbClr val="000000">
                    <a:alpha val="43137"/>
                  </a:srgbClr>
                </a:outerShdw>
              </a:effectLst>
            </a:endParaRPr>
          </a:p>
          <a:p>
            <a:pPr marL="0" indent="0">
              <a:buFont typeface="Arial" panose="020B0604020202020204" pitchFamily="34" charset="0"/>
              <a:buNone/>
            </a:pPr>
            <a:r>
              <a:rPr lang="en-US" b="1" baseline="0" dirty="0">
                <a:solidFill>
                  <a:srgbClr val="262626"/>
                </a:solidFill>
                <a:effectLst>
                  <a:outerShdw blurRad="38100" dist="38100" dir="2700000" algn="tl">
                    <a:srgbClr val="000000">
                      <a:alpha val="43137"/>
                    </a:srgbClr>
                  </a:outerShdw>
                </a:effectLst>
              </a:rPr>
              <a:t>4. </a:t>
            </a:r>
            <a:r>
              <a:rPr lang="en-US" b="0" baseline="0" dirty="0">
                <a:solidFill>
                  <a:srgbClr val="262626"/>
                </a:solidFill>
                <a:effectLst>
                  <a:outerShdw blurRad="38100" dist="38100" dir="2700000" algn="tl">
                    <a:srgbClr val="000000">
                      <a:alpha val="43137"/>
                    </a:srgbClr>
                  </a:outerShdw>
                </a:effectLst>
              </a:rPr>
              <a:t>3 Aims</a:t>
            </a:r>
            <a:endParaRPr lang="en-US" b="1" baseline="0" dirty="0">
              <a:solidFill>
                <a:srgbClr val="262626"/>
              </a:solidFill>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dirty="0"/>
          </a:p>
          <a:p>
            <a:endParaRPr dirty="0"/>
          </a:p>
        </p:txBody>
      </p:sp>
    </p:spTree>
    <p:extLst>
      <p:ext uri="{BB962C8B-B14F-4D97-AF65-F5344CB8AC3E}">
        <p14:creationId xmlns:p14="http://schemas.microsoft.com/office/powerpoint/2010/main" val="119051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2374900" y="534988"/>
            <a:ext cx="4752975" cy="26733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950299" y="3385440"/>
            <a:ext cx="7602389" cy="3207258"/>
          </a:xfrm>
          <a:prstGeom prst="rect">
            <a:avLst/>
          </a:prstGeom>
        </p:spPr>
        <p:txBody>
          <a:bodyPr lIns="94915" tIns="94915" rIns="94915" bIns="94915" anchor="t" anchorCtr="0">
            <a:noAutofit/>
          </a:bodyPr>
          <a:lstStyle/>
          <a:p>
            <a:pPr marL="0" indent="0">
              <a:buFont typeface="Arial" panose="020B0604020202020204" pitchFamily="34" charset="0"/>
              <a:buNone/>
            </a:pPr>
            <a:r>
              <a:rPr lang="en-US" dirty="0"/>
              <a:t>1. Opportunity for year-round community program, including resource for summer program that we hope in partnership with schools</a:t>
            </a:r>
          </a:p>
          <a:p>
            <a:pPr marL="171450" indent="-171450">
              <a:buFont typeface="Arial" panose="020B0604020202020204" pitchFamily="34" charset="0"/>
              <a:buChar char="•"/>
            </a:pPr>
            <a:endParaRPr lang="en-US" dirty="0"/>
          </a:p>
          <a:p>
            <a:pPr marL="0" indent="0" defTabSz="923052">
              <a:buFont typeface="Arial" panose="020B0604020202020204" pitchFamily="34" charset="0"/>
              <a:buNone/>
              <a:defRPr/>
            </a:pPr>
            <a:r>
              <a:rPr lang="en-US" b="1" baseline="0" dirty="0">
                <a:solidFill>
                  <a:srgbClr val="262626"/>
                </a:solidFill>
                <a:effectLst>
                  <a:outerShdw blurRad="38100" dist="38100" dir="2700000" algn="tl">
                    <a:srgbClr val="000000">
                      <a:alpha val="43137"/>
                    </a:srgbClr>
                  </a:outerShdw>
                </a:effectLst>
              </a:rPr>
              <a:t>2. Awarded by HHS, OMH MYVPP2 Grant Program; </a:t>
            </a:r>
            <a:r>
              <a:rPr lang="en-US" b="1" dirty="0">
                <a:effectLst>
                  <a:outerShdw blurRad="38100" dist="38100" dir="2700000" algn="tl">
                    <a:srgbClr val="000000">
                      <a:alpha val="43137"/>
                    </a:srgbClr>
                  </a:outerShdw>
                </a:effectLst>
              </a:rPr>
              <a:t>FY17 Minority Youth Violence Prevention II (MYVP II): Integrating Social Determinants of Health and Community Policing Approaches</a:t>
            </a:r>
          </a:p>
          <a:p>
            <a:pPr marL="630272" lvl="1" indent="-173072" defTabSz="923052">
              <a:buFont typeface="Arial" panose="020B0604020202020204" pitchFamily="34" charset="0"/>
              <a:buChar char="•"/>
              <a:defRPr/>
            </a:pPr>
            <a:r>
              <a:rPr lang="en-US" b="1" dirty="0">
                <a:effectLst>
                  <a:outerShdw blurRad="38100" dist="38100" dir="2700000" algn="tl">
                    <a:srgbClr val="000000">
                      <a:alpha val="43137"/>
                    </a:srgbClr>
                  </a:outerShdw>
                </a:effectLst>
              </a:rPr>
              <a:t>1 of</a:t>
            </a:r>
            <a:r>
              <a:rPr lang="en-US" b="1" baseline="0" dirty="0">
                <a:effectLst>
                  <a:outerShdw blurRad="38100" dist="38100" dir="2700000" algn="tl">
                    <a:srgbClr val="000000">
                      <a:alpha val="43137"/>
                    </a:srgbClr>
                  </a:outerShdw>
                </a:effectLst>
              </a:rPr>
              <a:t> 10 grantees (Loyola </a:t>
            </a:r>
            <a:r>
              <a:rPr lang="en-US" b="1" baseline="0" dirty="0" err="1">
                <a:effectLst>
                  <a:outerShdw blurRad="38100" dist="38100" dir="2700000" algn="tl">
                    <a:srgbClr val="000000">
                      <a:alpha val="43137"/>
                    </a:srgbClr>
                  </a:outerShdw>
                </a:effectLst>
              </a:rPr>
              <a:t>Univ</a:t>
            </a:r>
            <a:r>
              <a:rPr lang="en-US" b="1" baseline="0" dirty="0">
                <a:effectLst>
                  <a:outerShdw blurRad="38100" dist="38100" dir="2700000" algn="tl">
                    <a:srgbClr val="000000">
                      <a:alpha val="43137"/>
                    </a:srgbClr>
                  </a:outerShdw>
                </a:effectLst>
              </a:rPr>
              <a:t>-Chicago, Rutgers- NJ, Kentucky State </a:t>
            </a:r>
            <a:r>
              <a:rPr lang="en-US" b="1" baseline="0" dirty="0" err="1">
                <a:effectLst>
                  <a:outerShdw blurRad="38100" dist="38100" dir="2700000" algn="tl">
                    <a:srgbClr val="000000">
                      <a:alpha val="43137"/>
                    </a:srgbClr>
                  </a:outerShdw>
                </a:effectLst>
              </a:rPr>
              <a:t>Univ</a:t>
            </a:r>
            <a:r>
              <a:rPr lang="en-US" b="1" baseline="0" dirty="0">
                <a:effectLst>
                  <a:outerShdw blurRad="38100" dist="38100" dir="2700000" algn="tl">
                    <a:srgbClr val="000000">
                      <a:alpha val="43137"/>
                    </a:srgbClr>
                  </a:outerShdw>
                </a:effectLst>
              </a:rPr>
              <a:t>, ST Louis County </a:t>
            </a:r>
            <a:r>
              <a:rPr lang="en-US" b="1" baseline="0" dirty="0" err="1">
                <a:effectLst>
                  <a:outerShdw blurRad="38100" dist="38100" dir="2700000" algn="tl">
                    <a:srgbClr val="000000">
                      <a:alpha val="43137"/>
                    </a:srgbClr>
                  </a:outerShdw>
                </a:effectLst>
              </a:rPr>
              <a:t>Dept</a:t>
            </a:r>
            <a:r>
              <a:rPr lang="en-US" b="1" baseline="0" dirty="0">
                <a:effectLst>
                  <a:outerShdw blurRad="38100" dist="38100" dir="2700000" algn="tl">
                    <a:srgbClr val="000000">
                      <a:alpha val="43137"/>
                    </a:srgbClr>
                  </a:outerShdw>
                </a:effectLst>
              </a:rPr>
              <a:t> of PH, </a:t>
            </a:r>
            <a:endParaRPr lang="en-US" b="1" dirty="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solidFill>
                  <a:srgbClr val="262626"/>
                </a:solidFill>
              </a:rPr>
              <a:t>3. 1 yea</a:t>
            </a:r>
            <a:r>
              <a:rPr lang="en-US" baseline="0" dirty="0">
                <a:solidFill>
                  <a:srgbClr val="262626"/>
                </a:solidFill>
              </a:rPr>
              <a:t>r grant of 4 year grant award-- </a:t>
            </a:r>
            <a:r>
              <a:rPr lang="en-US" b="1" baseline="0" dirty="0">
                <a:solidFill>
                  <a:srgbClr val="262626"/>
                </a:solidFill>
                <a:effectLst>
                  <a:outerShdw blurRad="38100" dist="38100" dir="2700000" algn="tl">
                    <a:srgbClr val="000000">
                      <a:alpha val="43137"/>
                    </a:srgbClr>
                  </a:outerShdw>
                </a:effectLst>
              </a:rPr>
              <a:t>Award amount is $425,000 (approximately $300,000 for Direct Costs for Project)</a:t>
            </a:r>
          </a:p>
          <a:p>
            <a:pPr marL="0" indent="0">
              <a:buFont typeface="Arial" panose="020B0604020202020204" pitchFamily="34" charset="0"/>
              <a:buNone/>
            </a:pPr>
            <a:endParaRPr lang="en-US" b="1" baseline="0" dirty="0">
              <a:solidFill>
                <a:srgbClr val="262626"/>
              </a:solidFill>
              <a:effectLst>
                <a:outerShdw blurRad="38100" dist="38100" dir="2700000" algn="tl">
                  <a:srgbClr val="000000">
                    <a:alpha val="43137"/>
                  </a:srgbClr>
                </a:outerShdw>
              </a:effectLst>
            </a:endParaRPr>
          </a:p>
          <a:p>
            <a:pPr marL="0" indent="0">
              <a:buFont typeface="Arial" panose="020B0604020202020204" pitchFamily="34" charset="0"/>
              <a:buNone/>
            </a:pPr>
            <a:r>
              <a:rPr lang="en-US" b="1" baseline="0" dirty="0">
                <a:solidFill>
                  <a:srgbClr val="262626"/>
                </a:solidFill>
                <a:effectLst>
                  <a:outerShdw blurRad="38100" dist="38100" dir="2700000" algn="tl">
                    <a:srgbClr val="000000">
                      <a:alpha val="43137"/>
                    </a:srgbClr>
                  </a:outerShdw>
                </a:effectLst>
              </a:rPr>
              <a:t>4. </a:t>
            </a:r>
            <a:r>
              <a:rPr lang="en-US" b="0" baseline="0" dirty="0">
                <a:solidFill>
                  <a:srgbClr val="262626"/>
                </a:solidFill>
                <a:effectLst>
                  <a:outerShdw blurRad="38100" dist="38100" dir="2700000" algn="tl">
                    <a:srgbClr val="000000">
                      <a:alpha val="43137"/>
                    </a:srgbClr>
                  </a:outerShdw>
                </a:effectLst>
              </a:rPr>
              <a:t>3 Aims</a:t>
            </a:r>
            <a:endParaRPr lang="en-US" b="1" baseline="0" dirty="0">
              <a:solidFill>
                <a:srgbClr val="262626"/>
              </a:solidFill>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dirty="0"/>
          </a:p>
          <a:p>
            <a:endParaRPr dirty="0"/>
          </a:p>
        </p:txBody>
      </p:sp>
    </p:spTree>
    <p:extLst>
      <p:ext uri="{BB962C8B-B14F-4D97-AF65-F5344CB8AC3E}">
        <p14:creationId xmlns:p14="http://schemas.microsoft.com/office/powerpoint/2010/main" val="59289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NATIONAL COUNCIL OF JUVENILE AND FAMILY COURT JUDGES | NATIONAL CENTER FOR JUVENILE JUSTICE;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Juvenile Justice Model Data Project </a:t>
            </a:r>
            <a:r>
              <a:rPr lang="en-US" sz="1200" b="0" i="0" u="none" strike="noStrike" kern="1200" baseline="0" dirty="0">
                <a:solidFill>
                  <a:schemeClr val="tx1"/>
                </a:solidFill>
                <a:latin typeface="+mn-lt"/>
                <a:ea typeface="+mn-ea"/>
                <a:cs typeface="+mn-cs"/>
              </a:rPr>
              <a:t> 3D DATA CAPACITY ASSESSMENT </a:t>
            </a:r>
            <a:endParaRPr lang="en-US" dirty="0"/>
          </a:p>
        </p:txBody>
      </p:sp>
      <p:sp>
        <p:nvSpPr>
          <p:cNvPr id="4" name="Slide Number Placeholder 3"/>
          <p:cNvSpPr>
            <a:spLocks noGrp="1"/>
          </p:cNvSpPr>
          <p:nvPr>
            <p:ph type="sldNum" sz="quarter" idx="5"/>
          </p:nvPr>
        </p:nvSpPr>
        <p:spPr/>
        <p:txBody>
          <a:bodyPr/>
          <a:lstStyle/>
          <a:p>
            <a:fld id="{393D2014-22FE-4FE9-B523-8FF4813353C2}" type="slidenum">
              <a:rPr lang="en-US" smtClean="0"/>
              <a:t>12</a:t>
            </a:fld>
            <a:endParaRPr lang="en-US"/>
          </a:p>
        </p:txBody>
      </p:sp>
    </p:spTree>
    <p:extLst>
      <p:ext uri="{BB962C8B-B14F-4D97-AF65-F5344CB8AC3E}">
        <p14:creationId xmlns:p14="http://schemas.microsoft.com/office/powerpoint/2010/main" val="344208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Lever- strong bar that is used to lift and move something heavy. </a:t>
            </a:r>
            <a:endParaRPr lang="en-US" altLang="en-US" dirty="0">
              <a:latin typeface="Arial" panose="020B0604020202020204" pitchFamily="34" charset="0"/>
            </a:endParaRPr>
          </a:p>
          <a:p>
            <a:pPr marL="232916" indent="-232916">
              <a:buFontTx/>
              <a:buAutoNum type="arabicPeriod"/>
            </a:pPr>
            <a:r>
              <a:rPr lang="en-US" altLang="en-US" dirty="0">
                <a:latin typeface="Arial" panose="020B0604020202020204" pitchFamily="34" charset="0"/>
              </a:rPr>
              <a:t>Based on principles of behavioral science</a:t>
            </a:r>
          </a:p>
          <a:p>
            <a:pPr marL="232916" indent="-232916">
              <a:buFontTx/>
              <a:buAutoNum type="arabicPeriod"/>
            </a:pPr>
            <a:r>
              <a:rPr lang="en-US" altLang="en-US" dirty="0">
                <a:latin typeface="Arial" panose="020B0604020202020204" pitchFamily="34" charset="0"/>
              </a:rPr>
              <a:t>Focuses on antecedents (before behavior occurs; enables behavior) to support desired response</a:t>
            </a:r>
          </a:p>
          <a:p>
            <a:pPr marL="698749" lvl="1" indent="-232916">
              <a:buFontTx/>
              <a:buAutoNum type="arabicPeriod"/>
            </a:pPr>
            <a:r>
              <a:rPr lang="en-US" altLang="en-US" dirty="0">
                <a:latin typeface="Arial" panose="020B0604020202020204" pitchFamily="34" charset="0"/>
              </a:rPr>
              <a:t>Providing information and enhancing skills</a:t>
            </a:r>
          </a:p>
          <a:p>
            <a:pPr marL="698749" lvl="1" indent="-232916">
              <a:buFontTx/>
              <a:buAutoNum type="arabicPeriod"/>
            </a:pPr>
            <a:r>
              <a:rPr lang="en-US" altLang="en-US" dirty="0">
                <a:latin typeface="Arial" panose="020B0604020202020204" pitchFamily="34" charset="0"/>
              </a:rPr>
              <a:t>Providing</a:t>
            </a:r>
            <a:r>
              <a:rPr lang="en-US" altLang="en-US" baseline="0" dirty="0">
                <a:latin typeface="Arial" panose="020B0604020202020204" pitchFamily="34" charset="0"/>
              </a:rPr>
              <a:t> Services and Supports</a:t>
            </a:r>
          </a:p>
          <a:p>
            <a:pPr marL="698749" lvl="1" indent="-232916">
              <a:buFontTx/>
              <a:buAutoNum type="arabicPeriod"/>
            </a:pPr>
            <a:r>
              <a:rPr lang="en-US" altLang="en-US" baseline="0" dirty="0">
                <a:latin typeface="Arial" panose="020B0604020202020204" pitchFamily="34" charset="0"/>
              </a:rPr>
              <a:t>Modifying Access Barriers and Opportunities</a:t>
            </a:r>
            <a:endParaRPr lang="en-US" altLang="en-US" dirty="0">
              <a:latin typeface="Arial" panose="020B0604020202020204" pitchFamily="34" charset="0"/>
            </a:endParaRPr>
          </a:p>
          <a:p>
            <a:pPr marL="232916" indent="-232916">
              <a:buFontTx/>
              <a:buAutoNum type="arabicPeriod"/>
            </a:pPr>
            <a:r>
              <a:rPr lang="en-US" altLang="en-US" dirty="0">
                <a:latin typeface="Arial" panose="020B0604020202020204" pitchFamily="34" charset="0"/>
              </a:rPr>
              <a:t>Focuses on consequent conditions (after behavior/response occurs)</a:t>
            </a:r>
          </a:p>
          <a:p>
            <a:pPr marL="698749" lvl="1" indent="-232916">
              <a:buFontTx/>
              <a:buAutoNum type="arabicPeriod"/>
            </a:pPr>
            <a:r>
              <a:rPr lang="en-US" altLang="en-US" dirty="0">
                <a:latin typeface="Arial" panose="020B0604020202020204" pitchFamily="34" charset="0"/>
              </a:rPr>
              <a:t>Change</a:t>
            </a:r>
            <a:r>
              <a:rPr lang="en-US" altLang="en-US" baseline="0" dirty="0">
                <a:latin typeface="Arial" panose="020B0604020202020204" pitchFamily="34" charset="0"/>
              </a:rPr>
              <a:t> consequences (e.g., Cease Fire)</a:t>
            </a:r>
          </a:p>
          <a:p>
            <a:pPr marL="698749" lvl="1" indent="-232916">
              <a:buFontTx/>
              <a:buAutoNum type="arabicPeriod"/>
            </a:pPr>
            <a:r>
              <a:rPr lang="en-US" altLang="en-US" baseline="0" dirty="0">
                <a:latin typeface="Arial" panose="020B0604020202020204" pitchFamily="34" charset="0"/>
              </a:rPr>
              <a:t>Change policies &amp; broader systems (e.g., </a:t>
            </a:r>
            <a:endParaRPr lang="en-US" altLang="en-US" dirty="0">
              <a:latin typeface="Arial" panose="020B0604020202020204" pitchFamily="34" charset="0"/>
            </a:endParaRPr>
          </a:p>
          <a:p>
            <a:endParaRPr lang="en-US" dirty="0"/>
          </a:p>
        </p:txBody>
      </p:sp>
    </p:spTree>
    <p:extLst>
      <p:ext uri="{BB962C8B-B14F-4D97-AF65-F5344CB8AC3E}">
        <p14:creationId xmlns:p14="http://schemas.microsoft.com/office/powerpoint/2010/main" val="295376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11EC2-4B83-4373-AB32-55473BF1D9F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7390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11EC2-4B83-4373-AB32-55473BF1D9F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8728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93192264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4232194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9596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75677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178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529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4960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168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76403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161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978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2138267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66031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0350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13002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43103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72566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59321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34283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3/18/2019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90592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42206C-FE56-4BEA-A85A-27CEEB86EFAC}"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3389624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2206C-FE56-4BEA-A85A-27CEEB86EFAC}"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294853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dirty="0"/>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25362357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42206C-FE56-4BEA-A85A-27CEEB86EFAC}"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698156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42206C-FE56-4BEA-A85A-27CEEB86EFAC}"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2125175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42206C-FE56-4BEA-A85A-27CEEB86EFAC}"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2217717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42206C-FE56-4BEA-A85A-27CEEB86EFAC}" type="datetimeFigureOut">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1973289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2206C-FE56-4BEA-A85A-27CEEB86EFAC}"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4272785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42206C-FE56-4BEA-A85A-27CEEB86EFAC}"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762226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42206C-FE56-4BEA-A85A-27CEEB86EFAC}"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2996079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2206C-FE56-4BEA-A85A-27CEEB86EFAC}"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742031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2206C-FE56-4BEA-A85A-27CEEB86EFAC}"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3BA20-C82E-468B-A340-00A3DD3228EF}" type="slidenum">
              <a:rPr lang="en-US" smtClean="0"/>
              <a:t>‹#›</a:t>
            </a:fld>
            <a:endParaRPr lang="en-US"/>
          </a:p>
        </p:txBody>
      </p:sp>
    </p:spTree>
    <p:extLst>
      <p:ext uri="{BB962C8B-B14F-4D97-AF65-F5344CB8AC3E}">
        <p14:creationId xmlns:p14="http://schemas.microsoft.com/office/powerpoint/2010/main" val="3288137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enera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496" y="1465119"/>
            <a:ext cx="11183008" cy="4707082"/>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287676" y="79041"/>
            <a:ext cx="11616648" cy="1115914"/>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376F4355-D0B8-4589-958F-1D41FAF32690}"/>
              </a:ext>
            </a:extLst>
          </p:cNvPr>
          <p:cNvGrpSpPr/>
          <p:nvPr userDrawn="1"/>
        </p:nvGrpSpPr>
        <p:grpSpPr>
          <a:xfrm>
            <a:off x="167758" y="6212841"/>
            <a:ext cx="11977660" cy="622674"/>
            <a:chOff x="125818" y="6212841"/>
            <a:chExt cx="8983245" cy="622674"/>
          </a:xfrm>
        </p:grpSpPr>
        <p:sp>
          <p:nvSpPr>
            <p:cNvPr id="10" name="TextBox 9">
              <a:extLst>
                <a:ext uri="{FF2B5EF4-FFF2-40B4-BE49-F238E27FC236}">
                  <a16:creationId xmlns:a16="http://schemas.microsoft.com/office/drawing/2014/main" id="{5CBE237C-15B4-4ACA-87A2-779443B54499}"/>
                </a:ext>
              </a:extLst>
            </p:cNvPr>
            <p:cNvSpPr txBox="1"/>
            <p:nvPr userDrawn="1"/>
          </p:nvSpPr>
          <p:spPr>
            <a:xfrm>
              <a:off x="5122353" y="6604683"/>
              <a:ext cx="3986710" cy="230832"/>
            </a:xfrm>
            <a:prstGeom prst="rect">
              <a:avLst/>
            </a:prstGeom>
            <a:noFill/>
          </p:spPr>
          <p:txBody>
            <a:bodyPr wrap="square" rtlCol="0">
              <a:spAutoFit/>
            </a:bodyPr>
            <a:lstStyle/>
            <a:p>
              <a:pPr algn="r"/>
              <a:r>
                <a:rPr lang="en-US" sz="900" dirty="0">
                  <a:solidFill>
                    <a:srgbClr val="85898A"/>
                  </a:solidFill>
                </a:rPr>
                <a:t>http://communityhealth.ku.edu | Copyright © 2018 by The University of Kansas</a:t>
              </a:r>
            </a:p>
          </p:txBody>
        </p:sp>
        <p:pic>
          <p:nvPicPr>
            <p:cNvPr id="8" name="Picture 7">
              <a:extLst>
                <a:ext uri="{FF2B5EF4-FFF2-40B4-BE49-F238E27FC236}">
                  <a16:creationId xmlns:a16="http://schemas.microsoft.com/office/drawing/2014/main" id="{F2610B4F-8C24-44F6-A1AF-381811D480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18" y="6212841"/>
              <a:ext cx="1673004" cy="565027"/>
            </a:xfrm>
            <a:prstGeom prst="rect">
              <a:avLst/>
            </a:prstGeom>
          </p:spPr>
        </p:pic>
      </p:grpSp>
    </p:spTree>
    <p:extLst>
      <p:ext uri="{BB962C8B-B14F-4D97-AF65-F5344CB8AC3E}">
        <p14:creationId xmlns:p14="http://schemas.microsoft.com/office/powerpoint/2010/main" val="94359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7700832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23247437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13731234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974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AEF391-B6AC-4CA9-9C03-93CE2350B4E6}"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C3B97-74C6-4095-BBEC-F49C19E0F295}" type="slidenum">
              <a:rPr lang="en-US" smtClean="0"/>
              <a:t>‹#›</a:t>
            </a:fld>
            <a:endParaRPr lang="en-US"/>
          </a:p>
        </p:txBody>
      </p:sp>
    </p:spTree>
    <p:extLst>
      <p:ext uri="{BB962C8B-B14F-4D97-AF65-F5344CB8AC3E}">
        <p14:creationId xmlns:p14="http://schemas.microsoft.com/office/powerpoint/2010/main" val="110769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Genera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496" y="1465119"/>
            <a:ext cx="11183008" cy="4707082"/>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287676" y="79041"/>
            <a:ext cx="11616648" cy="1115914"/>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2964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2976424494"/>
      </p:ext>
    </p:extLst>
  </p:cSld>
  <p:clrMap bg1="lt1" tx1="dk1" bg2="dk2" tx2="lt2" accent1="accent1" accent2="accent2" accent3="accent3" accent4="accent4" accent5="accent5" accent6="accent6" hlink="hlink" folHlink="folHlink"/>
  <p:sldLayoutIdLst>
    <p:sldLayoutId id="2147483679" r:id="rId1"/>
    <p:sldLayoutId id="2147483682" r:id="rId2"/>
    <p:sldLayoutId id="2147483684" r:id="rId3"/>
    <p:sldLayoutId id="2147483685" r:id="rId4"/>
    <p:sldLayoutId id="2147483686" r:id="rId5"/>
    <p:sldLayoutId id="2147483687" r:id="rId6"/>
    <p:sldLayoutId id="2147483690" r:id="rId7"/>
    <p:sldLayoutId id="2147483723" r:id="rId8"/>
    <p:sldLayoutId id="2147483737" r:id="rId9"/>
    <p:sldLayoutId id="2147483738" r:id="rId10"/>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3/18/2019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71886118"/>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2206C-FE56-4BEA-A85A-27CEEB86EFAC}" type="datetimeFigureOut">
              <a:rPr lang="en-US" smtClean="0"/>
              <a:t>3/18/2019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3BA20-C82E-468B-A340-00A3DD3228EF}" type="slidenum">
              <a:rPr lang="en-US" smtClean="0"/>
              <a:t>‹#›</a:t>
            </a:fld>
            <a:endParaRPr lang="en-US"/>
          </a:p>
        </p:txBody>
      </p:sp>
    </p:spTree>
    <p:extLst>
      <p:ext uri="{BB962C8B-B14F-4D97-AF65-F5344CB8AC3E}">
        <p14:creationId xmlns:p14="http://schemas.microsoft.com/office/powerpoint/2010/main" val="29641620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1.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jpe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10.jp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jpeg"/><Relationship Id="rId37" Type="http://schemas.openxmlformats.org/officeDocument/2006/relationships/image" Target="../media/image41.png"/><Relationship Id="rId40" Type="http://schemas.openxmlformats.org/officeDocument/2006/relationships/image" Target="../media/image44.png"/><Relationship Id="rId5" Type="http://schemas.openxmlformats.org/officeDocument/2006/relationships/image" Target="../media/image9.jp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49.png"/><Relationship Id="rId5" Type="http://schemas.openxmlformats.org/officeDocument/2006/relationships/diagramQuickStyle" Target="../diagrams/quickStyle1.xml"/><Relationship Id="rId15" Type="http://schemas.openxmlformats.org/officeDocument/2006/relationships/image" Target="../media/image51.png"/><Relationship Id="rId10" Type="http://schemas.openxmlformats.org/officeDocument/2006/relationships/image" Target="../media/image48.jpeg"/><Relationship Id="rId4" Type="http://schemas.openxmlformats.org/officeDocument/2006/relationships/diagramLayout" Target="../diagrams/layout1.xml"/><Relationship Id="rId9" Type="http://schemas.openxmlformats.org/officeDocument/2006/relationships/image" Target="../media/image47.png"/><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63.tmp"/></Relationships>
</file>

<file path=ppt/slides/_rels/slide32.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communityhealth.ku.edu/" TargetMode="External"/><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wethryve.org/" TargetMode="External"/><Relationship Id="rId5" Type="http://schemas.openxmlformats.org/officeDocument/2006/relationships/hyperlink" Target="mailto:thryve@ku.edu" TargetMode="External"/><Relationship Id="rId4" Type="http://schemas.openxmlformats.org/officeDocument/2006/relationships/hyperlink" Target="https://twitter.com/KUCommHealth"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8" Type="http://schemas.openxmlformats.org/officeDocument/2006/relationships/hyperlink" Target="https://wethryve.ctb.ku.edu/approach/"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2.png"/></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8" Type="http://schemas.openxmlformats.org/officeDocument/2006/relationships/hyperlink" Target="https://www.doc.ks.gov/juvenile-services/partners/juvenile-intake-assessment" TargetMode="External"/><Relationship Id="rId3" Type="http://schemas.openxmlformats.org/officeDocument/2006/relationships/hyperlink" Target="https://www.doc.ks.gov/juvenile-services/Webline/2018/October/view" TargetMode="External"/><Relationship Id="rId7" Type="http://schemas.openxmlformats.org/officeDocument/2006/relationships/hyperlink" Target="https://www.doc.ks.gov/newsroom/stories/archived-news-stories/2015/WYCO" TargetMode="External"/><Relationship Id="rId2" Type="http://schemas.openxmlformats.org/officeDocument/2006/relationships/hyperlink" Target="http://www.kscourts.org/districts/District-Info.asp?d=29" TargetMode="External"/><Relationship Id="rId1" Type="http://schemas.openxmlformats.org/officeDocument/2006/relationships/slideLayout" Target="../slideLayouts/slideLayout12.xml"/><Relationship Id="rId6" Type="http://schemas.openxmlformats.org/officeDocument/2006/relationships/hyperlink" Target="https://www.wycokck.org/DA/Divisions.aspx" TargetMode="External"/><Relationship Id="rId5" Type="http://schemas.openxmlformats.org/officeDocument/2006/relationships/hyperlink" Target="https://www.jocogov.org/dept/corrections/juvenile-services/juvenile-detention-alternatives-initiative" TargetMode="External"/><Relationship Id="rId4" Type="http://schemas.openxmlformats.org/officeDocument/2006/relationships/hyperlink" Target="https://www.aecf.org/work/juvenile-justice/jdai/" TargetMode="External"/><Relationship Id="rId9" Type="http://schemas.openxmlformats.org/officeDocument/2006/relationships/hyperlink" Target="https://www.wycokck.org/Sheriff/Divisions.aspx"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ethryve.ctb.ku.edu/approach/"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E584-E9B8-4981-BC29-3070B147D06A}"/>
              </a:ext>
            </a:extLst>
          </p:cNvPr>
          <p:cNvSpPr>
            <a:spLocks noGrp="1"/>
          </p:cNvSpPr>
          <p:nvPr>
            <p:ph type="ctrTitle"/>
          </p:nvPr>
        </p:nvSpPr>
        <p:spPr>
          <a:xfrm>
            <a:off x="370254" y="3221439"/>
            <a:ext cx="8133478" cy="940240"/>
          </a:xfrm>
        </p:spPr>
        <p:txBody>
          <a:bodyPr>
            <a:normAutofit fontScale="90000"/>
          </a:bodyPr>
          <a:lstStyle/>
          <a:p>
            <a:pPr algn="ctr"/>
            <a:r>
              <a:rPr lang="en-US" sz="6700" dirty="0">
                <a:solidFill>
                  <a:schemeClr val="accent1"/>
                </a:solidFill>
                <a:ea typeface="Segoe UI Black" panose="020B0A02040204020203" pitchFamily="34" charset="0"/>
                <a:cs typeface="Segoe UI Black" panose="020B0A02040204020203" pitchFamily="34" charset="0"/>
              </a:rPr>
              <a:t>ThrYve</a:t>
            </a:r>
            <a:br>
              <a:rPr lang="en-US" sz="2800" dirty="0">
                <a:solidFill>
                  <a:schemeClr val="accent1"/>
                </a:solidFill>
                <a:ea typeface="Segoe UI Black" panose="020B0A02040204020203" pitchFamily="34" charset="0"/>
                <a:cs typeface="Segoe UI Black" panose="020B0A02040204020203" pitchFamily="34" charset="0"/>
              </a:rPr>
            </a:br>
            <a:r>
              <a:rPr lang="en-US" sz="2800" dirty="0">
                <a:solidFill>
                  <a:schemeClr val="accent1"/>
                </a:solidFill>
                <a:ea typeface="Segoe UI Black" panose="020B0A02040204020203" pitchFamily="34" charset="0"/>
                <a:cs typeface="Segoe UI Black" panose="020B0A02040204020203" pitchFamily="34" charset="0"/>
              </a:rPr>
              <a:t>Youth Justice Community Engagement Initiative </a:t>
            </a:r>
            <a:br>
              <a:rPr lang="en-US" sz="2300" dirty="0">
                <a:solidFill>
                  <a:schemeClr val="accent1"/>
                </a:solidFill>
                <a:ea typeface="Segoe UI Black" panose="020B0A02040204020203" pitchFamily="34" charset="0"/>
                <a:cs typeface="Segoe UI Black" panose="020B0A02040204020203" pitchFamily="34" charset="0"/>
              </a:rPr>
            </a:br>
            <a:endParaRPr lang="en-US" sz="2300" baseline="30000" dirty="0">
              <a:solidFill>
                <a:schemeClr val="accent1"/>
              </a:solidFill>
              <a:ea typeface="Segoe UI Black" panose="020B0A02040204020203" pitchFamily="34" charset="0"/>
              <a:cs typeface="Segoe UI Black" panose="020B0A02040204020203" pitchFamily="34" charset="0"/>
            </a:endParaRPr>
          </a:p>
        </p:txBody>
      </p:sp>
      <p:pic>
        <p:nvPicPr>
          <p:cNvPr id="6" name="Picture 5">
            <a:extLst>
              <a:ext uri="{FF2B5EF4-FFF2-40B4-BE49-F238E27FC236}">
                <a16:creationId xmlns:a16="http://schemas.microsoft.com/office/drawing/2014/main" id="{B92D6224-F8F4-40BD-ADA8-642F05C025E9}"/>
              </a:ext>
            </a:extLst>
          </p:cNvPr>
          <p:cNvPicPr>
            <a:picLocks noChangeAspect="1"/>
          </p:cNvPicPr>
          <p:nvPr/>
        </p:nvPicPr>
        <p:blipFill>
          <a:blip r:embed="rId2"/>
          <a:stretch>
            <a:fillRect/>
          </a:stretch>
        </p:blipFill>
        <p:spPr>
          <a:xfrm>
            <a:off x="9667539" y="2852749"/>
            <a:ext cx="2154207" cy="1152501"/>
          </a:xfrm>
          <a:prstGeom prst="rect">
            <a:avLst/>
          </a:prstGeom>
          <a:ln>
            <a:noFill/>
          </a:ln>
          <a:effectLst>
            <a:outerShdw blurRad="76200" dist="63500" dir="5040000" algn="tl" rotWithShape="0">
              <a:srgbClr val="000000">
                <a:alpha val="41000"/>
              </a:srgbClr>
            </a:outerShdw>
          </a:effectLst>
        </p:spPr>
      </p:pic>
      <p:pic>
        <p:nvPicPr>
          <p:cNvPr id="8" name="Picture 7">
            <a:extLst>
              <a:ext uri="{FF2B5EF4-FFF2-40B4-BE49-F238E27FC236}">
                <a16:creationId xmlns:a16="http://schemas.microsoft.com/office/drawing/2014/main" id="{BEC1424C-109A-4A47-888B-45BE40918758}"/>
              </a:ext>
            </a:extLst>
          </p:cNvPr>
          <p:cNvPicPr>
            <a:picLocks noChangeAspect="1"/>
          </p:cNvPicPr>
          <p:nvPr/>
        </p:nvPicPr>
        <p:blipFill>
          <a:blip r:embed="rId3"/>
          <a:stretch>
            <a:fillRect/>
          </a:stretch>
        </p:blipFill>
        <p:spPr>
          <a:xfrm>
            <a:off x="-24102" y="1620093"/>
            <a:ext cx="12192000" cy="9364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pic>
      <p:sp>
        <p:nvSpPr>
          <p:cNvPr id="11" name="Rectangle 10">
            <a:extLst>
              <a:ext uri="{FF2B5EF4-FFF2-40B4-BE49-F238E27FC236}">
                <a16:creationId xmlns:a16="http://schemas.microsoft.com/office/drawing/2014/main" id="{928DFF61-1BF0-40F3-83D9-215B7D925681}"/>
              </a:ext>
            </a:extLst>
          </p:cNvPr>
          <p:cNvSpPr/>
          <p:nvPr/>
        </p:nvSpPr>
        <p:spPr>
          <a:xfrm>
            <a:off x="182596" y="955190"/>
            <a:ext cx="12116179" cy="424732"/>
          </a:xfrm>
          <a:prstGeom prst="rect">
            <a:avLst/>
          </a:prstGeom>
        </p:spPr>
        <p:txBody>
          <a:bodyPr wrap="square">
            <a:spAutoFit/>
          </a:bodyPr>
          <a:lstStyle/>
          <a:p>
            <a:pPr lvl="0" algn="ctr" defTabSz="844550">
              <a:lnSpc>
                <a:spcPct val="90000"/>
              </a:lnSpc>
              <a:spcBef>
                <a:spcPct val="0"/>
              </a:spcBef>
              <a:spcAft>
                <a:spcPct val="35000"/>
              </a:spcAft>
            </a:pPr>
            <a:r>
              <a:rPr lang="en-US" sz="2400" dirty="0">
                <a:latin typeface="+mj-lt"/>
                <a:ea typeface="Segoe UI Black" panose="020B0A02040204020203" pitchFamily="34" charset="0"/>
              </a:rPr>
              <a:t>Vision: Empowered Youth Thriving in Safe &amp; Prosperous Community</a:t>
            </a:r>
          </a:p>
        </p:txBody>
      </p:sp>
      <p:sp>
        <p:nvSpPr>
          <p:cNvPr id="12" name="TextBox 11">
            <a:extLst>
              <a:ext uri="{FF2B5EF4-FFF2-40B4-BE49-F238E27FC236}">
                <a16:creationId xmlns:a16="http://schemas.microsoft.com/office/drawing/2014/main" id="{81D6AB61-ADD7-4759-B8A4-1F5FA27E22D4}"/>
              </a:ext>
            </a:extLst>
          </p:cNvPr>
          <p:cNvSpPr txBox="1"/>
          <p:nvPr/>
        </p:nvSpPr>
        <p:spPr>
          <a:xfrm>
            <a:off x="370254" y="4611231"/>
            <a:ext cx="11497251" cy="1938992"/>
          </a:xfrm>
          <a:prstGeom prst="rect">
            <a:avLst/>
          </a:prstGeom>
          <a:noFill/>
        </p:spPr>
        <p:txBody>
          <a:bodyPr wrap="square" rtlCol="0">
            <a:spAutoFit/>
          </a:bodyPr>
          <a:lstStyle/>
          <a:p>
            <a:pPr algn="ctr"/>
            <a:r>
              <a:rPr lang="en-US" sz="2000" dirty="0"/>
              <a:t>Center for Community Health and Development, Associate Director</a:t>
            </a:r>
          </a:p>
          <a:p>
            <a:pPr algn="ctr"/>
            <a:r>
              <a:rPr lang="en-US" sz="2000" dirty="0"/>
              <a:t>Department of Applied Behavioral Science, Associate Professor</a:t>
            </a:r>
          </a:p>
          <a:p>
            <a:pPr algn="ctr"/>
            <a:r>
              <a:rPr lang="en-US" sz="2000" dirty="0"/>
              <a:t>University of Kansas</a:t>
            </a:r>
          </a:p>
          <a:p>
            <a:pPr algn="ctr"/>
            <a:endParaRPr lang="en-US" sz="2000" dirty="0"/>
          </a:p>
          <a:p>
            <a:pPr algn="ctr"/>
            <a:r>
              <a:rPr lang="en-US" sz="2000" dirty="0"/>
              <a:t>Presentation to the KAG on February 27, 2018</a:t>
            </a:r>
          </a:p>
          <a:p>
            <a:pPr algn="ctr"/>
            <a:endParaRPr lang="en-US" sz="2000" dirty="0"/>
          </a:p>
        </p:txBody>
      </p:sp>
    </p:spTree>
    <p:extLst>
      <p:ext uri="{BB962C8B-B14F-4D97-AF65-F5344CB8AC3E}">
        <p14:creationId xmlns:p14="http://schemas.microsoft.com/office/powerpoint/2010/main" val="271704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E677F5-8901-4819-B4DE-986DC9758497}"/>
              </a:ext>
            </a:extLst>
          </p:cNvPr>
          <p:cNvPicPr>
            <a:picLocks noChangeAspect="1"/>
          </p:cNvPicPr>
          <p:nvPr/>
        </p:nvPicPr>
        <p:blipFill>
          <a:blip r:embed="rId2"/>
          <a:stretch>
            <a:fillRect/>
          </a:stretch>
        </p:blipFill>
        <p:spPr>
          <a:xfrm>
            <a:off x="925567" y="609600"/>
            <a:ext cx="10331676" cy="5604933"/>
          </a:xfrm>
          <a:prstGeom prst="rect">
            <a:avLst/>
          </a:prstGeom>
          <a:ln>
            <a:noFill/>
          </a:ln>
          <a:effectLst/>
        </p:spPr>
      </p:pic>
    </p:spTree>
    <p:extLst>
      <p:ext uri="{BB962C8B-B14F-4D97-AF65-F5344CB8AC3E}">
        <p14:creationId xmlns:p14="http://schemas.microsoft.com/office/powerpoint/2010/main" val="31546984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319902"/>
            <a:ext cx="11360800" cy="763600"/>
          </a:xfrm>
        </p:spPr>
        <p:txBody>
          <a:bodyPr/>
          <a:lstStyle/>
          <a:p>
            <a:r>
              <a:rPr lang="en-US" sz="4000" dirty="0">
                <a:latin typeface="Impact" panose="020B0806030902050204" pitchFamily="34" charset="0"/>
              </a:rPr>
              <a:t>KDOC – Services in Proposal &amp; Adapted Timeline</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415600" y="1001500"/>
            <a:ext cx="11360800" cy="4555200"/>
          </a:xfrm>
        </p:spPr>
        <p:txBody>
          <a:bodyPr>
            <a:normAutofit fontScale="92500" lnSpcReduction="10000"/>
          </a:bodyPr>
          <a:lstStyle/>
          <a:p>
            <a:pPr marL="514350" indent="-514350">
              <a:buFont typeface="+mj-lt"/>
              <a:buAutoNum type="arabicPeriod"/>
            </a:pPr>
            <a:r>
              <a:rPr lang="en-US" dirty="0"/>
              <a:t>Convene JJCE Action Team bimonthly (March ‘19)</a:t>
            </a:r>
          </a:p>
          <a:p>
            <a:pPr marL="514350" indent="-514350">
              <a:buFont typeface="+mj-lt"/>
              <a:buAutoNum type="arabicPeriod"/>
            </a:pPr>
            <a:r>
              <a:rPr lang="en-US" dirty="0">
                <a:solidFill>
                  <a:schemeClr val="tx1"/>
                </a:solidFill>
              </a:rPr>
              <a:t>Develop and document in CCB (March ’19 to Sept ’20)</a:t>
            </a:r>
          </a:p>
          <a:p>
            <a:pPr marL="514350" indent="-514350">
              <a:buFont typeface="+mj-lt"/>
              <a:buAutoNum type="arabicPeriod"/>
            </a:pPr>
            <a:r>
              <a:rPr lang="en-US" dirty="0">
                <a:solidFill>
                  <a:srgbClr val="CC6600"/>
                </a:solidFill>
              </a:rPr>
              <a:t>Conduct community needs and resources assessment (Mar ‘19 to July ’19)</a:t>
            </a:r>
          </a:p>
          <a:p>
            <a:pPr marL="971550" lvl="1" indent="-514350">
              <a:buFont typeface="+mj-lt"/>
              <a:buAutoNum type="arabicPeriod"/>
            </a:pPr>
            <a:r>
              <a:rPr lang="en-US" dirty="0">
                <a:solidFill>
                  <a:srgbClr val="CC6600"/>
                </a:solidFill>
              </a:rPr>
              <a:t>JJCE Action Team identifies sub-populations experiencing disparities and appropriate consultants and TA providers to enhance local understanding</a:t>
            </a:r>
          </a:p>
          <a:p>
            <a:pPr marL="971550" lvl="1" indent="-514350">
              <a:buFont typeface="+mj-lt"/>
              <a:buAutoNum type="arabicPeriod"/>
            </a:pPr>
            <a:r>
              <a:rPr lang="en-US" dirty="0">
                <a:solidFill>
                  <a:srgbClr val="CC6600"/>
                </a:solidFill>
              </a:rPr>
              <a:t>Provide YJCEI Report (Sep ’19)</a:t>
            </a:r>
          </a:p>
          <a:p>
            <a:pPr marL="514350" indent="-514350">
              <a:buFont typeface="+mj-lt"/>
              <a:buAutoNum type="arabicPeriod"/>
            </a:pPr>
            <a:r>
              <a:rPr lang="en-US" dirty="0"/>
              <a:t>Develop and implement juvenile justice community engagement action plan (Sept ‘19 to Dec ‘19)</a:t>
            </a:r>
          </a:p>
          <a:p>
            <a:pPr marL="514350" indent="-514350">
              <a:buFont typeface="+mj-lt"/>
              <a:buAutoNum type="arabicPeriod"/>
            </a:pPr>
            <a:r>
              <a:rPr lang="en-US" dirty="0"/>
              <a:t>Develop and update online data portal with KBHID (July ‘19 to Sept 19)</a:t>
            </a:r>
          </a:p>
          <a:p>
            <a:pPr marL="514350" indent="-514350">
              <a:buFont typeface="+mj-lt"/>
              <a:buAutoNum type="arabicPeriod"/>
            </a:pPr>
            <a:r>
              <a:rPr lang="en-US" dirty="0"/>
              <a:t>Pilot tools, resources, guidance documents for toolkit (Aug ’19 to Aug ‘20)</a:t>
            </a:r>
          </a:p>
          <a:p>
            <a:pPr marL="971550" lvl="1" indent="-514350">
              <a:buFont typeface="+mj-lt"/>
              <a:buAutoNum type="arabicPeriod"/>
            </a:pPr>
            <a:r>
              <a:rPr lang="en-US" dirty="0"/>
              <a:t>Toolkit includes, minimally: assessment and strategic and action planning guide</a:t>
            </a:r>
          </a:p>
        </p:txBody>
      </p:sp>
      <p:pic>
        <p:nvPicPr>
          <p:cNvPr id="4" name="Picture 3">
            <a:extLst>
              <a:ext uri="{FF2B5EF4-FFF2-40B4-BE49-F238E27FC236}">
                <a16:creationId xmlns:a16="http://schemas.microsoft.com/office/drawing/2014/main" id="{2D12CEB7-832A-485F-94D2-BE8DF7AF5615}"/>
              </a:ext>
            </a:extLst>
          </p:cNvPr>
          <p:cNvPicPr>
            <a:picLocks noChangeAspect="1"/>
          </p:cNvPicPr>
          <p:nvPr/>
        </p:nvPicPr>
        <p:blipFill>
          <a:blip r:embed="rId2"/>
          <a:stretch>
            <a:fillRect/>
          </a:stretch>
        </p:blipFill>
        <p:spPr>
          <a:xfrm>
            <a:off x="0" y="5673321"/>
            <a:ext cx="12192000" cy="1182624"/>
          </a:xfrm>
          <a:prstGeom prst="rect">
            <a:avLst/>
          </a:prstGeom>
        </p:spPr>
      </p:pic>
    </p:spTree>
    <p:extLst>
      <p:ext uri="{BB962C8B-B14F-4D97-AF65-F5344CB8AC3E}">
        <p14:creationId xmlns:p14="http://schemas.microsoft.com/office/powerpoint/2010/main" val="113897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166077"/>
            <a:ext cx="11360800" cy="763600"/>
          </a:xfrm>
        </p:spPr>
        <p:txBody>
          <a:bodyPr/>
          <a:lstStyle/>
          <a:p>
            <a:r>
              <a:rPr lang="en-US" sz="5300" dirty="0">
                <a:latin typeface="Impact" panose="020B0806030902050204" pitchFamily="34" charset="0"/>
              </a:rPr>
              <a:t>Short-term Objectives in Proposal</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415599" y="1330037"/>
            <a:ext cx="11591241" cy="4846927"/>
          </a:xfrm>
        </p:spPr>
        <p:txBody>
          <a:bodyPr>
            <a:normAutofit fontScale="85000" lnSpcReduction="10000"/>
          </a:bodyPr>
          <a:lstStyle/>
          <a:p>
            <a:r>
              <a:rPr lang="en-US" i="1" dirty="0"/>
              <a:t>Goal 1: Increase community capacity to collect data from juvenile justice decision points, collect for last 3 fiscal years.</a:t>
            </a:r>
          </a:p>
          <a:p>
            <a:r>
              <a:rPr lang="en-US" dirty="0"/>
              <a:t>1.1: By March 2019 (</a:t>
            </a:r>
            <a:r>
              <a:rPr lang="en-US" strike="sngStrike" dirty="0"/>
              <a:t>Dec. 31, 2018</a:t>
            </a:r>
            <a:r>
              <a:rPr lang="en-US" dirty="0"/>
              <a:t>), convene JJCE Action Team as sub-team of ThrYve SAB</a:t>
            </a:r>
          </a:p>
          <a:p>
            <a:r>
              <a:rPr lang="en-US" dirty="0"/>
              <a:t>	1.1a:Engage additional stakeholders in JJCE Action Team</a:t>
            </a:r>
          </a:p>
          <a:p>
            <a:r>
              <a:rPr lang="en-US" dirty="0"/>
              <a:t>1.2: By April (</a:t>
            </a:r>
            <a:r>
              <a:rPr lang="en-US" strike="sngStrike" dirty="0"/>
              <a:t>Feb. 1)</a:t>
            </a:r>
            <a:r>
              <a:rPr lang="en-US" dirty="0"/>
              <a:t>, 2019, conduct stakeholder data mapping to identify data sources and methods for needs assessment and planning</a:t>
            </a:r>
          </a:p>
          <a:p>
            <a:r>
              <a:rPr lang="en-US" dirty="0"/>
              <a:t>	1.2a: LTI and CCHD develop and administer community capacity assessment related to goals of DOC and JD</a:t>
            </a:r>
          </a:p>
          <a:p>
            <a:r>
              <a:rPr lang="en-US" dirty="0"/>
              <a:t>1.3: By May 1 (</a:t>
            </a:r>
            <a:r>
              <a:rPr lang="en-US" strike="sngStrike" dirty="0"/>
              <a:t>Mar. 1</a:t>
            </a:r>
            <a:r>
              <a:rPr lang="en-US" dirty="0"/>
              <a:t>, 2019), develop assessment plan for community needs and resource assessment</a:t>
            </a:r>
          </a:p>
          <a:p>
            <a:r>
              <a:rPr lang="en-US" dirty="0"/>
              <a:t>	1.3a: By April (</a:t>
            </a:r>
            <a:r>
              <a:rPr lang="en-US" strike="sngStrike" dirty="0"/>
              <a:t>Feb. 1)</a:t>
            </a:r>
            <a:r>
              <a:rPr lang="en-US" dirty="0"/>
              <a:t>, 2019, support stakeholder data mapping to begin to identify data sources, time periods, methods</a:t>
            </a:r>
          </a:p>
          <a:p>
            <a:r>
              <a:rPr lang="en-US" dirty="0"/>
              <a:t>	1.3b: Engage 12 cross-sector partners in plan</a:t>
            </a:r>
          </a:p>
          <a:p>
            <a:r>
              <a:rPr lang="en-US" dirty="0"/>
              <a:t>	1.3c: Conduct community assessment based on plan</a:t>
            </a:r>
          </a:p>
          <a:p>
            <a:endParaRPr lang="en-US" dirty="0"/>
          </a:p>
        </p:txBody>
      </p:sp>
      <p:pic>
        <p:nvPicPr>
          <p:cNvPr id="4" name="Picture 3">
            <a:extLst>
              <a:ext uri="{FF2B5EF4-FFF2-40B4-BE49-F238E27FC236}">
                <a16:creationId xmlns:a16="http://schemas.microsoft.com/office/drawing/2014/main" id="{7D1794A9-CF0B-4EDA-AE0E-C95595E3E60C}"/>
              </a:ext>
            </a:extLst>
          </p:cNvPr>
          <p:cNvPicPr>
            <a:picLocks noChangeAspect="1"/>
          </p:cNvPicPr>
          <p:nvPr/>
        </p:nvPicPr>
        <p:blipFill>
          <a:blip r:embed="rId3"/>
          <a:stretch>
            <a:fillRect/>
          </a:stretch>
        </p:blipFill>
        <p:spPr>
          <a:xfrm>
            <a:off x="0" y="5675376"/>
            <a:ext cx="12192000" cy="1182624"/>
          </a:xfrm>
          <a:prstGeom prst="rect">
            <a:avLst/>
          </a:prstGeom>
        </p:spPr>
      </p:pic>
    </p:spTree>
    <p:extLst>
      <p:ext uri="{BB962C8B-B14F-4D97-AF65-F5344CB8AC3E}">
        <p14:creationId xmlns:p14="http://schemas.microsoft.com/office/powerpoint/2010/main" val="2609100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0B1B-D636-474B-8BEB-9CC651578A0B}"/>
              </a:ext>
            </a:extLst>
          </p:cNvPr>
          <p:cNvSpPr>
            <a:spLocks noGrp="1"/>
          </p:cNvSpPr>
          <p:nvPr>
            <p:ph type="title"/>
          </p:nvPr>
        </p:nvSpPr>
        <p:spPr>
          <a:xfrm>
            <a:off x="1992923" y="154113"/>
            <a:ext cx="9289073" cy="432042"/>
          </a:xfrm>
        </p:spPr>
        <p:txBody>
          <a:bodyPr>
            <a:noAutofit/>
          </a:bodyPr>
          <a:lstStyle/>
          <a:p>
            <a:r>
              <a:rPr lang="en-US" sz="5300" dirty="0">
                <a:latin typeface="Impact" panose="020B0806030902050204" pitchFamily="34" charset="0"/>
              </a:rPr>
              <a:t>JJCE Initial Research Process</a:t>
            </a:r>
          </a:p>
        </p:txBody>
      </p:sp>
      <p:graphicFrame>
        <p:nvGraphicFramePr>
          <p:cNvPr id="4" name="Content Placeholder 3">
            <a:extLst>
              <a:ext uri="{FF2B5EF4-FFF2-40B4-BE49-F238E27FC236}">
                <a16:creationId xmlns:a16="http://schemas.microsoft.com/office/drawing/2014/main" id="{E7387EBA-41E9-4EF1-8DC3-190312CA4257}"/>
              </a:ext>
            </a:extLst>
          </p:cNvPr>
          <p:cNvGraphicFramePr>
            <a:graphicFrameLocks noGrp="1"/>
          </p:cNvGraphicFramePr>
          <p:nvPr>
            <p:ph idx="1"/>
            <p:extLst>
              <p:ext uri="{D42A27DB-BD31-4B8C-83A1-F6EECF244321}">
                <p14:modId xmlns:p14="http://schemas.microsoft.com/office/powerpoint/2010/main" val="434282527"/>
              </p:ext>
            </p:extLst>
          </p:nvPr>
        </p:nvGraphicFramePr>
        <p:xfrm>
          <a:off x="339969" y="1148862"/>
          <a:ext cx="11136923" cy="479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66979FB-05CF-4EB0-B0A7-9C30266E66E6}"/>
              </a:ext>
            </a:extLst>
          </p:cNvPr>
          <p:cNvPicPr>
            <a:picLocks noChangeAspect="1"/>
          </p:cNvPicPr>
          <p:nvPr/>
        </p:nvPicPr>
        <p:blipFill>
          <a:blip r:embed="rId7"/>
          <a:stretch>
            <a:fillRect/>
          </a:stretch>
        </p:blipFill>
        <p:spPr>
          <a:xfrm>
            <a:off x="0" y="6041876"/>
            <a:ext cx="12192000" cy="858027"/>
          </a:xfrm>
          <a:prstGeom prst="rect">
            <a:avLst/>
          </a:prstGeom>
        </p:spPr>
      </p:pic>
    </p:spTree>
    <p:extLst>
      <p:ext uri="{BB962C8B-B14F-4D97-AF65-F5344CB8AC3E}">
        <p14:creationId xmlns:p14="http://schemas.microsoft.com/office/powerpoint/2010/main" val="244532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319902"/>
            <a:ext cx="11360800" cy="763600"/>
          </a:xfrm>
        </p:spPr>
        <p:txBody>
          <a:bodyPr/>
          <a:lstStyle/>
          <a:p>
            <a:r>
              <a:rPr lang="en-US" sz="4000" dirty="0">
                <a:latin typeface="Impact" panose="020B0806030902050204" pitchFamily="34" charset="0"/>
              </a:rPr>
              <a:t>KDOC – Services in Proposal &amp; Adapted Timeline</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415600" y="1001500"/>
            <a:ext cx="11360800" cy="4555200"/>
          </a:xfrm>
        </p:spPr>
        <p:txBody>
          <a:bodyPr>
            <a:normAutofit fontScale="92500" lnSpcReduction="10000"/>
          </a:bodyPr>
          <a:lstStyle/>
          <a:p>
            <a:pPr marL="514350" indent="-514350">
              <a:buFont typeface="+mj-lt"/>
              <a:buAutoNum type="arabicPeriod"/>
            </a:pPr>
            <a:r>
              <a:rPr lang="en-US" dirty="0"/>
              <a:t>Convene JJCE Action Team bimonthly (March ‘19)</a:t>
            </a:r>
          </a:p>
          <a:p>
            <a:pPr marL="514350" indent="-514350">
              <a:buFont typeface="+mj-lt"/>
              <a:buAutoNum type="arabicPeriod"/>
            </a:pPr>
            <a:r>
              <a:rPr lang="en-US" dirty="0">
                <a:solidFill>
                  <a:schemeClr val="tx1"/>
                </a:solidFill>
              </a:rPr>
              <a:t>Develop and document in CCB (March ’19 to Sept ’20)</a:t>
            </a:r>
          </a:p>
          <a:p>
            <a:pPr marL="514350" indent="-514350">
              <a:buFont typeface="+mj-lt"/>
              <a:buAutoNum type="arabicPeriod"/>
            </a:pPr>
            <a:r>
              <a:rPr lang="en-US" dirty="0">
                <a:solidFill>
                  <a:schemeClr val="tx1"/>
                </a:solidFill>
              </a:rPr>
              <a:t>Conduct community needs and resources assessment (Mar ‘19 to July ’19)</a:t>
            </a:r>
          </a:p>
          <a:p>
            <a:pPr marL="971550" lvl="1" indent="-514350">
              <a:buFont typeface="+mj-lt"/>
              <a:buAutoNum type="arabicPeriod"/>
            </a:pPr>
            <a:r>
              <a:rPr lang="en-US" dirty="0">
                <a:solidFill>
                  <a:schemeClr val="tx1"/>
                </a:solidFill>
              </a:rPr>
              <a:t>JJCE Action Team identifies sub-populations experiencing disparities and appropriate consultants and TA providers to enhance local understanding</a:t>
            </a:r>
          </a:p>
          <a:p>
            <a:pPr marL="971550" lvl="1" indent="-514350">
              <a:buFont typeface="+mj-lt"/>
              <a:buAutoNum type="arabicPeriod"/>
            </a:pPr>
            <a:r>
              <a:rPr lang="en-US" dirty="0">
                <a:solidFill>
                  <a:schemeClr val="tx1"/>
                </a:solidFill>
              </a:rPr>
              <a:t>Provide YJCEI Report (Sep ’19)</a:t>
            </a:r>
          </a:p>
          <a:p>
            <a:pPr marL="514350" indent="-514350">
              <a:buFont typeface="+mj-lt"/>
              <a:buAutoNum type="arabicPeriod"/>
            </a:pPr>
            <a:r>
              <a:rPr lang="en-US" dirty="0">
                <a:solidFill>
                  <a:srgbClr val="CC6600"/>
                </a:solidFill>
              </a:rPr>
              <a:t>Develop and implement juvenile justice community engagement action plan (Sept ‘19 to Dec ‘19)</a:t>
            </a:r>
          </a:p>
          <a:p>
            <a:pPr marL="514350" indent="-514350">
              <a:buFont typeface="+mj-lt"/>
              <a:buAutoNum type="arabicPeriod"/>
            </a:pPr>
            <a:r>
              <a:rPr lang="en-US" dirty="0"/>
              <a:t>Develop and update online data portal with KBHID (July ‘19 to Sept 19)</a:t>
            </a:r>
          </a:p>
          <a:p>
            <a:pPr marL="514350" indent="-514350">
              <a:buFont typeface="+mj-lt"/>
              <a:buAutoNum type="arabicPeriod"/>
            </a:pPr>
            <a:r>
              <a:rPr lang="en-US" dirty="0"/>
              <a:t>Pilot tools, resources, guidance documents for toolkit (Aug ’19 to Aug ‘20)</a:t>
            </a:r>
          </a:p>
          <a:p>
            <a:pPr marL="971550" lvl="1" indent="-514350">
              <a:buFont typeface="+mj-lt"/>
              <a:buAutoNum type="arabicPeriod"/>
            </a:pPr>
            <a:r>
              <a:rPr lang="en-US" dirty="0"/>
              <a:t>Toolkit includes, minimally: assessment and strategic and action planning guide</a:t>
            </a:r>
          </a:p>
        </p:txBody>
      </p:sp>
      <p:pic>
        <p:nvPicPr>
          <p:cNvPr id="4" name="Picture 3">
            <a:extLst>
              <a:ext uri="{FF2B5EF4-FFF2-40B4-BE49-F238E27FC236}">
                <a16:creationId xmlns:a16="http://schemas.microsoft.com/office/drawing/2014/main" id="{2D12CEB7-832A-485F-94D2-BE8DF7AF5615}"/>
              </a:ext>
            </a:extLst>
          </p:cNvPr>
          <p:cNvPicPr>
            <a:picLocks noChangeAspect="1"/>
          </p:cNvPicPr>
          <p:nvPr/>
        </p:nvPicPr>
        <p:blipFill>
          <a:blip r:embed="rId2"/>
          <a:stretch>
            <a:fillRect/>
          </a:stretch>
        </p:blipFill>
        <p:spPr>
          <a:xfrm>
            <a:off x="0" y="5673321"/>
            <a:ext cx="12192000" cy="1182624"/>
          </a:xfrm>
          <a:prstGeom prst="rect">
            <a:avLst/>
          </a:prstGeom>
        </p:spPr>
      </p:pic>
    </p:spTree>
    <p:extLst>
      <p:ext uri="{BB962C8B-B14F-4D97-AF65-F5344CB8AC3E}">
        <p14:creationId xmlns:p14="http://schemas.microsoft.com/office/powerpoint/2010/main" val="165212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61" y="535608"/>
            <a:ext cx="3803276" cy="5454400"/>
          </a:xfrm>
        </p:spPr>
        <p:txBody>
          <a:bodyPr/>
          <a:lstStyle/>
          <a:p>
            <a:pPr algn="ctr"/>
            <a:r>
              <a:rPr lang="en-US" dirty="0"/>
              <a:t>Change</a:t>
            </a:r>
            <a:br>
              <a:rPr lang="en-US" dirty="0"/>
            </a:br>
            <a:r>
              <a:rPr lang="en-US" dirty="0">
                <a:solidFill>
                  <a:schemeClr val="accent4"/>
                </a:solidFill>
              </a:rPr>
              <a:t>Levers</a:t>
            </a:r>
            <a:endParaRPr lang="en-US" dirty="0"/>
          </a:p>
        </p:txBody>
      </p:sp>
      <p:graphicFrame>
        <p:nvGraphicFramePr>
          <p:cNvPr id="3" name="Diagram 2"/>
          <p:cNvGraphicFramePr/>
          <p:nvPr>
            <p:extLst/>
          </p:nvPr>
        </p:nvGraphicFramePr>
        <p:xfrm>
          <a:off x="1679429" y="402747"/>
          <a:ext cx="11182729" cy="5720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42054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319902"/>
            <a:ext cx="11360800" cy="763600"/>
          </a:xfrm>
        </p:spPr>
        <p:txBody>
          <a:bodyPr/>
          <a:lstStyle/>
          <a:p>
            <a:r>
              <a:rPr lang="en-US" sz="4000" dirty="0">
                <a:latin typeface="Impact" panose="020B0806030902050204" pitchFamily="34" charset="0"/>
              </a:rPr>
              <a:t>KDOC – Services in Proposal &amp; Adapted Timeline</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415600" y="1001500"/>
            <a:ext cx="11360800" cy="4555200"/>
          </a:xfrm>
        </p:spPr>
        <p:txBody>
          <a:bodyPr>
            <a:normAutofit fontScale="92500" lnSpcReduction="10000"/>
          </a:bodyPr>
          <a:lstStyle/>
          <a:p>
            <a:pPr marL="514350" indent="-514350">
              <a:buFont typeface="+mj-lt"/>
              <a:buAutoNum type="arabicPeriod"/>
            </a:pPr>
            <a:r>
              <a:rPr lang="en-US" dirty="0"/>
              <a:t>Convene JJCE Action Team bimonthly (March ‘19)</a:t>
            </a:r>
          </a:p>
          <a:p>
            <a:pPr marL="514350" indent="-514350">
              <a:buFont typeface="+mj-lt"/>
              <a:buAutoNum type="arabicPeriod"/>
            </a:pPr>
            <a:r>
              <a:rPr lang="en-US" dirty="0">
                <a:solidFill>
                  <a:schemeClr val="tx1"/>
                </a:solidFill>
              </a:rPr>
              <a:t>Develop and document in CCB (March ’19 to Sept ’20)</a:t>
            </a:r>
          </a:p>
          <a:p>
            <a:pPr marL="514350" indent="-514350">
              <a:buFont typeface="+mj-lt"/>
              <a:buAutoNum type="arabicPeriod"/>
            </a:pPr>
            <a:r>
              <a:rPr lang="en-US" dirty="0">
                <a:solidFill>
                  <a:schemeClr val="tx1"/>
                </a:solidFill>
              </a:rPr>
              <a:t>Conduct community needs and resources assessment (Mar ‘19 to July ’19)</a:t>
            </a:r>
          </a:p>
          <a:p>
            <a:pPr marL="971550" lvl="1" indent="-514350">
              <a:buFont typeface="+mj-lt"/>
              <a:buAutoNum type="arabicPeriod"/>
            </a:pPr>
            <a:r>
              <a:rPr lang="en-US" dirty="0">
                <a:solidFill>
                  <a:schemeClr val="tx1"/>
                </a:solidFill>
              </a:rPr>
              <a:t>JJCE Action Team identifies sub-populations experiencing disparities and appropriate consultants and TA providers to enhance local understanding</a:t>
            </a:r>
          </a:p>
          <a:p>
            <a:pPr marL="971550" lvl="1" indent="-514350">
              <a:buFont typeface="+mj-lt"/>
              <a:buAutoNum type="arabicPeriod"/>
            </a:pPr>
            <a:r>
              <a:rPr lang="en-US" dirty="0">
                <a:solidFill>
                  <a:schemeClr val="tx1"/>
                </a:solidFill>
              </a:rPr>
              <a:t>Provide YJCEI Report (Sep ’19)</a:t>
            </a:r>
          </a:p>
          <a:p>
            <a:pPr marL="514350" indent="-514350">
              <a:buFont typeface="+mj-lt"/>
              <a:buAutoNum type="arabicPeriod"/>
            </a:pPr>
            <a:r>
              <a:rPr lang="en-US" dirty="0">
                <a:solidFill>
                  <a:schemeClr val="tx1"/>
                </a:solidFill>
              </a:rPr>
              <a:t>Develop and implement juvenile justice community engagement action plan (Sept ‘19 to Dec ‘19)</a:t>
            </a:r>
          </a:p>
          <a:p>
            <a:pPr marL="514350" indent="-514350">
              <a:buFont typeface="+mj-lt"/>
              <a:buAutoNum type="arabicPeriod"/>
            </a:pPr>
            <a:r>
              <a:rPr lang="en-US" dirty="0">
                <a:solidFill>
                  <a:srgbClr val="CC6600"/>
                </a:solidFill>
              </a:rPr>
              <a:t>Develop and update online data portal with KBHID (July ‘19 to Sept 19)</a:t>
            </a:r>
          </a:p>
          <a:p>
            <a:pPr marL="514350" indent="-514350">
              <a:buFont typeface="+mj-lt"/>
              <a:buAutoNum type="arabicPeriod"/>
            </a:pPr>
            <a:r>
              <a:rPr lang="en-US" dirty="0"/>
              <a:t>Pilot tools, resources, guidance documents for toolkit (Aug ’19 to Aug ‘20)</a:t>
            </a:r>
          </a:p>
          <a:p>
            <a:pPr marL="971550" lvl="1" indent="-514350">
              <a:buFont typeface="+mj-lt"/>
              <a:buAutoNum type="arabicPeriod"/>
            </a:pPr>
            <a:r>
              <a:rPr lang="en-US" dirty="0"/>
              <a:t>Toolkit includes, minimally: assessment and strategic and action planning guide</a:t>
            </a:r>
          </a:p>
        </p:txBody>
      </p:sp>
      <p:pic>
        <p:nvPicPr>
          <p:cNvPr id="4" name="Picture 3">
            <a:extLst>
              <a:ext uri="{FF2B5EF4-FFF2-40B4-BE49-F238E27FC236}">
                <a16:creationId xmlns:a16="http://schemas.microsoft.com/office/drawing/2014/main" id="{2D12CEB7-832A-485F-94D2-BE8DF7AF5615}"/>
              </a:ext>
            </a:extLst>
          </p:cNvPr>
          <p:cNvPicPr>
            <a:picLocks noChangeAspect="1"/>
          </p:cNvPicPr>
          <p:nvPr/>
        </p:nvPicPr>
        <p:blipFill>
          <a:blip r:embed="rId2"/>
          <a:stretch>
            <a:fillRect/>
          </a:stretch>
        </p:blipFill>
        <p:spPr>
          <a:xfrm>
            <a:off x="0" y="5673321"/>
            <a:ext cx="12192000" cy="1182624"/>
          </a:xfrm>
          <a:prstGeom prst="rect">
            <a:avLst/>
          </a:prstGeom>
        </p:spPr>
      </p:pic>
    </p:spTree>
    <p:extLst>
      <p:ext uri="{BB962C8B-B14F-4D97-AF65-F5344CB8AC3E}">
        <p14:creationId xmlns:p14="http://schemas.microsoft.com/office/powerpoint/2010/main" val="171347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874CC694-92B8-49D4-B8FD-0D8AE7154310}"/>
              </a:ext>
            </a:extLst>
          </p:cNvPr>
          <p:cNvPicPr>
            <a:picLocks noChangeAspect="1"/>
          </p:cNvPicPr>
          <p:nvPr/>
        </p:nvPicPr>
        <p:blipFill>
          <a:blip r:embed="rId2"/>
          <a:stretch>
            <a:fillRect/>
          </a:stretch>
        </p:blipFill>
        <p:spPr>
          <a:xfrm>
            <a:off x="788670" y="609600"/>
            <a:ext cx="10732770" cy="5604933"/>
          </a:xfrm>
          <a:prstGeom prst="rect">
            <a:avLst/>
          </a:prstGeom>
          <a:ln>
            <a:noFill/>
          </a:ln>
          <a:effectLst/>
        </p:spPr>
      </p:pic>
    </p:spTree>
    <p:extLst>
      <p:ext uri="{BB962C8B-B14F-4D97-AF65-F5344CB8AC3E}">
        <p14:creationId xmlns:p14="http://schemas.microsoft.com/office/powerpoint/2010/main" val="425029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C450C056-F018-4B0C-A781-1BC34330E8D6}"/>
              </a:ext>
            </a:extLst>
          </p:cNvPr>
          <p:cNvPicPr>
            <a:picLocks noChangeAspect="1"/>
          </p:cNvPicPr>
          <p:nvPr/>
        </p:nvPicPr>
        <p:blipFill>
          <a:blip r:embed="rId2"/>
          <a:stretch>
            <a:fillRect/>
          </a:stretch>
        </p:blipFill>
        <p:spPr>
          <a:xfrm>
            <a:off x="891540" y="609600"/>
            <a:ext cx="10504170" cy="5604933"/>
          </a:xfrm>
          <a:prstGeom prst="rect">
            <a:avLst/>
          </a:prstGeom>
          <a:ln>
            <a:noFill/>
          </a:ln>
          <a:effectLst/>
        </p:spPr>
      </p:pic>
    </p:spTree>
    <p:extLst>
      <p:ext uri="{BB962C8B-B14F-4D97-AF65-F5344CB8AC3E}">
        <p14:creationId xmlns:p14="http://schemas.microsoft.com/office/powerpoint/2010/main" val="92476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8BF17F3-EAE9-4B82-8EB7-828AFE34FF96}"/>
              </a:ext>
            </a:extLst>
          </p:cNvPr>
          <p:cNvPicPr>
            <a:picLocks noChangeAspect="1"/>
          </p:cNvPicPr>
          <p:nvPr/>
        </p:nvPicPr>
        <p:blipFill>
          <a:blip r:embed="rId2"/>
          <a:stretch>
            <a:fillRect/>
          </a:stretch>
        </p:blipFill>
        <p:spPr>
          <a:xfrm>
            <a:off x="594360" y="609600"/>
            <a:ext cx="10972800" cy="5604933"/>
          </a:xfrm>
          <a:prstGeom prst="rect">
            <a:avLst/>
          </a:prstGeom>
          <a:ln>
            <a:noFill/>
          </a:ln>
          <a:effectLst/>
        </p:spPr>
      </p:pic>
    </p:spTree>
    <p:extLst>
      <p:ext uri="{BB962C8B-B14F-4D97-AF65-F5344CB8AC3E}">
        <p14:creationId xmlns:p14="http://schemas.microsoft.com/office/powerpoint/2010/main" val="371361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599" y="4258887"/>
            <a:ext cx="1371421" cy="1371421"/>
          </a:xfrm>
          <a:prstGeom prst="rect">
            <a:avLst/>
          </a:prstGeom>
        </p:spPr>
      </p:pic>
      <p:pic>
        <p:nvPicPr>
          <p:cNvPr id="2" name="Picture 1"/>
          <p:cNvPicPr>
            <a:picLocks noChangeAspect="1"/>
          </p:cNvPicPr>
          <p:nvPr/>
        </p:nvPicPr>
        <p:blipFill>
          <a:blip r:embed="rId4"/>
          <a:stretch>
            <a:fillRect/>
          </a:stretch>
        </p:blipFill>
        <p:spPr>
          <a:xfrm>
            <a:off x="5386118" y="1458401"/>
            <a:ext cx="1095631" cy="1235712"/>
          </a:xfrm>
          <a:prstGeom prst="rect">
            <a:avLst/>
          </a:prstGeom>
        </p:spPr>
      </p:pic>
      <p:sp>
        <p:nvSpPr>
          <p:cNvPr id="182" name="Shape 182"/>
          <p:cNvSpPr txBox="1"/>
          <p:nvPr/>
        </p:nvSpPr>
        <p:spPr>
          <a:xfrm>
            <a:off x="2875997" y="53394"/>
            <a:ext cx="5769909" cy="1573200"/>
          </a:xfrm>
          <a:prstGeom prst="rect">
            <a:avLst/>
          </a:prstGeom>
          <a:noFill/>
          <a:ln>
            <a:noFill/>
          </a:ln>
        </p:spPr>
        <p:txBody>
          <a:bodyPr lIns="121900" tIns="121900" rIns="121900" bIns="121900" anchor="t" anchorCtr="0">
            <a:noAutofit/>
          </a:bodyPr>
          <a:lstStyle/>
          <a:p>
            <a:pPr algn="ctr"/>
            <a:r>
              <a:rPr lang="en" sz="5400" dirty="0">
                <a:latin typeface="Impact"/>
                <a:ea typeface="Impact"/>
                <a:cs typeface="Impact"/>
                <a:sym typeface="Impact"/>
              </a:rPr>
              <a:t>WHO</a:t>
            </a:r>
            <a:r>
              <a:rPr lang="en" sz="5400" dirty="0">
                <a:solidFill>
                  <a:srgbClr val="FFC000"/>
                </a:solidFill>
                <a:latin typeface="Impact"/>
                <a:ea typeface="Impact"/>
                <a:cs typeface="Impact"/>
                <a:sym typeface="Impact"/>
              </a:rPr>
              <a:t> </a:t>
            </a:r>
            <a:r>
              <a:rPr lang="en" sz="5400" dirty="0">
                <a:solidFill>
                  <a:schemeClr val="accent2"/>
                </a:solidFill>
                <a:latin typeface="Impact"/>
                <a:ea typeface="Impact"/>
                <a:cs typeface="Impact"/>
                <a:sym typeface="Impact"/>
              </a:rPr>
              <a:t>WE ARE</a:t>
            </a:r>
          </a:p>
        </p:txBody>
      </p:sp>
      <p:sp>
        <p:nvSpPr>
          <p:cNvPr id="189" name="Shape 189"/>
          <p:cNvSpPr txBox="1"/>
          <p:nvPr/>
        </p:nvSpPr>
        <p:spPr>
          <a:xfrm>
            <a:off x="2838950" y="810159"/>
            <a:ext cx="5844000" cy="614800"/>
          </a:xfrm>
          <a:prstGeom prst="rect">
            <a:avLst/>
          </a:prstGeom>
          <a:noFill/>
          <a:ln>
            <a:noFill/>
          </a:ln>
        </p:spPr>
        <p:txBody>
          <a:bodyPr lIns="121900" tIns="121900" rIns="121900" bIns="121900" anchor="ctr" anchorCtr="0">
            <a:noAutofit/>
          </a:bodyPr>
          <a:lstStyle/>
          <a:p>
            <a:pPr algn="ctr"/>
            <a:r>
              <a:rPr lang="en" sz="3200" dirty="0">
                <a:latin typeface="Covered By Your Grace"/>
                <a:ea typeface="Covered By Your Grace"/>
                <a:cs typeface="Covered By Your Grace"/>
                <a:sym typeface="Covered By Your Grace"/>
              </a:rPr>
              <a:t>SOME PARTNERS</a:t>
            </a:r>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 r="80289" b="632"/>
          <a:stretch/>
        </p:blipFill>
        <p:spPr>
          <a:xfrm>
            <a:off x="3320758" y="5551210"/>
            <a:ext cx="1527478" cy="1376679"/>
          </a:xfrm>
          <a:prstGeom prst="ellipse">
            <a:avLst/>
          </a:prstGeom>
          <a:ln>
            <a:noFill/>
          </a:ln>
          <a:effectLst>
            <a:softEdge rad="112500"/>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843" y="1500481"/>
            <a:ext cx="1047382" cy="1256858"/>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8938" y="3532637"/>
            <a:ext cx="2118447" cy="766400"/>
          </a:xfrm>
          <a:prstGeom prst="rect">
            <a:avLst/>
          </a:prstGeom>
        </p:spPr>
      </p:pic>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r="65331" b="-533"/>
          <a:stretch/>
        </p:blipFill>
        <p:spPr>
          <a:xfrm>
            <a:off x="1951559" y="1476567"/>
            <a:ext cx="1302265" cy="1301271"/>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2491" y="4038322"/>
            <a:ext cx="858779" cy="613043"/>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0315" y="5674071"/>
            <a:ext cx="1708880" cy="492461"/>
          </a:xfrm>
          <a:prstGeom prst="rect">
            <a:avLst/>
          </a:prstGeom>
        </p:spPr>
      </p:pic>
      <p:sp>
        <p:nvSpPr>
          <p:cNvPr id="26" name="Rectangle 25"/>
          <p:cNvSpPr/>
          <p:nvPr/>
        </p:nvSpPr>
        <p:spPr>
          <a:xfrm>
            <a:off x="10447819" y="1411101"/>
            <a:ext cx="1567493" cy="1107996"/>
          </a:xfrm>
          <a:prstGeom prst="rect">
            <a:avLst/>
          </a:prstGeom>
          <a:noFill/>
        </p:spPr>
        <p:txBody>
          <a:bodyPr wrap="square" lIns="121920" tIns="60960" rIns="121920" bIns="60960">
            <a:spAutoFit/>
          </a:bodyPr>
          <a:lstStyle/>
          <a:p>
            <a:pPr algn="ctr"/>
            <a:r>
              <a:rPr lang="en-US" sz="1600" b="1" spc="67" dirty="0">
                <a:ln w="9525" cmpd="sng">
                  <a:solidFill>
                    <a:schemeClr val="accent1"/>
                  </a:solidFill>
                  <a:prstDash val="solid"/>
                </a:ln>
                <a:effectLst>
                  <a:glow rad="38100">
                    <a:schemeClr val="accent1">
                      <a:alpha val="40000"/>
                    </a:schemeClr>
                  </a:glow>
                </a:effectLst>
              </a:rPr>
              <a:t>Wyandotte</a:t>
            </a:r>
            <a:br>
              <a:rPr lang="en-US" sz="1600" b="1" spc="67" dirty="0">
                <a:ln w="9525" cmpd="sng">
                  <a:solidFill>
                    <a:schemeClr val="accent1"/>
                  </a:solidFill>
                  <a:prstDash val="solid"/>
                </a:ln>
                <a:effectLst>
                  <a:glow rad="38100">
                    <a:schemeClr val="accent1">
                      <a:alpha val="40000"/>
                    </a:schemeClr>
                  </a:glow>
                </a:effectLst>
              </a:rPr>
            </a:br>
            <a:r>
              <a:rPr lang="en-US" sz="1600" b="1" spc="67" dirty="0">
                <a:ln w="9525" cmpd="sng">
                  <a:solidFill>
                    <a:schemeClr val="accent1"/>
                  </a:solidFill>
                  <a:prstDash val="solid"/>
                </a:ln>
                <a:effectLst>
                  <a:glow rad="38100">
                    <a:schemeClr val="accent1">
                      <a:alpha val="40000"/>
                    </a:schemeClr>
                  </a:glow>
                </a:effectLst>
              </a:rPr>
              <a:t>County Community Corrections</a:t>
            </a:r>
            <a:endParaRPr lang="en-US" sz="1600" dirty="0">
              <a:ln w="0"/>
              <a:effectLst>
                <a:outerShdw blurRad="38100" dist="25400" dir="5400000" algn="ctr" rotWithShape="0">
                  <a:srgbClr val="6E747A">
                    <a:alpha val="43000"/>
                  </a:srgbClr>
                </a:outerShdw>
              </a:effectLst>
            </a:endParaRPr>
          </a:p>
        </p:txBody>
      </p:sp>
      <p:pic>
        <p:nvPicPr>
          <p:cNvPr id="4" name="Picture 3"/>
          <p:cNvPicPr>
            <a:picLocks noChangeAspect="1"/>
          </p:cNvPicPr>
          <p:nvPr/>
        </p:nvPicPr>
        <p:blipFill rotWithShape="1">
          <a:blip r:embed="rId11">
            <a:extLst>
              <a:ext uri="{28A0092B-C50C-407E-A947-70E740481C1C}">
                <a14:useLocalDpi xmlns:a14="http://schemas.microsoft.com/office/drawing/2010/main" val="0"/>
              </a:ext>
            </a:extLst>
          </a:blip>
          <a:srcRect r="50326" b="3536"/>
          <a:stretch/>
        </p:blipFill>
        <p:spPr>
          <a:xfrm>
            <a:off x="4673128" y="4818591"/>
            <a:ext cx="1449197" cy="554528"/>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3158" y="143127"/>
            <a:ext cx="1678455" cy="1167621"/>
          </a:xfrm>
          <a:prstGeom prst="rect">
            <a:avLst/>
          </a:prstGeom>
        </p:spPr>
      </p:pic>
      <p:pic>
        <p:nvPicPr>
          <p:cNvPr id="17" name="Picture 16"/>
          <p:cNvPicPr>
            <a:picLocks noChangeAspect="1"/>
          </p:cNvPicPr>
          <p:nvPr/>
        </p:nvPicPr>
        <p:blipFill>
          <a:blip r:embed="rId13"/>
          <a:stretch>
            <a:fillRect/>
          </a:stretch>
        </p:blipFill>
        <p:spPr>
          <a:xfrm>
            <a:off x="5258831" y="3495691"/>
            <a:ext cx="2210327" cy="389570"/>
          </a:xfrm>
          <a:prstGeom prst="rect">
            <a:avLst/>
          </a:prstGeom>
        </p:spPr>
      </p:pic>
      <p:pic>
        <p:nvPicPr>
          <p:cNvPr id="18" name="Picture 17"/>
          <p:cNvPicPr>
            <a:picLocks noChangeAspect="1"/>
          </p:cNvPicPr>
          <p:nvPr/>
        </p:nvPicPr>
        <p:blipFill>
          <a:blip r:embed="rId14"/>
          <a:stretch>
            <a:fillRect/>
          </a:stretch>
        </p:blipFill>
        <p:spPr>
          <a:xfrm>
            <a:off x="143937" y="2744231"/>
            <a:ext cx="1556593" cy="1556593"/>
          </a:xfrm>
          <a:prstGeom prst="rect">
            <a:avLst/>
          </a:prstGeom>
        </p:spPr>
      </p:pic>
      <p:grpSp>
        <p:nvGrpSpPr>
          <p:cNvPr id="39" name="Group 38"/>
          <p:cNvGrpSpPr/>
          <p:nvPr/>
        </p:nvGrpSpPr>
        <p:grpSpPr>
          <a:xfrm>
            <a:off x="7569652" y="3091348"/>
            <a:ext cx="2120035" cy="813977"/>
            <a:chOff x="8416760" y="1620190"/>
            <a:chExt cx="2169670" cy="870172"/>
          </a:xfrm>
        </p:grpSpPr>
        <p:sp>
          <p:nvSpPr>
            <p:cNvPr id="9" name="Rectangle 8"/>
            <p:cNvSpPr/>
            <p:nvPr/>
          </p:nvSpPr>
          <p:spPr>
            <a:xfrm>
              <a:off x="8416760" y="1620190"/>
              <a:ext cx="2169670" cy="87017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70836" y="1769565"/>
              <a:ext cx="2061518" cy="713602"/>
            </a:xfrm>
            <a:prstGeom prst="rect">
              <a:avLst/>
            </a:prstGeom>
          </p:spPr>
        </p:pic>
      </p:grpSp>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46890" y="3966482"/>
            <a:ext cx="1176423" cy="1035971"/>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02917" y="2488418"/>
            <a:ext cx="1498706" cy="1453373"/>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8132" y="5304903"/>
            <a:ext cx="1373689" cy="1077488"/>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2579" y="6426154"/>
            <a:ext cx="2438755" cy="384748"/>
          </a:xfrm>
          <a:prstGeom prst="rect">
            <a:avLst/>
          </a:prstGeom>
        </p:spPr>
      </p:pic>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81956" y="4508930"/>
            <a:ext cx="887774" cy="884163"/>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30736" y="5879723"/>
            <a:ext cx="2002923" cy="767818"/>
          </a:xfrm>
          <a:prstGeom prst="rect">
            <a:avLst/>
          </a:prstGeom>
        </p:spPr>
      </p:pic>
      <p:pic>
        <p:nvPicPr>
          <p:cNvPr id="27" name="Picture 2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993552" y="4848903"/>
            <a:ext cx="1142446" cy="1142446"/>
          </a:xfrm>
          <a:prstGeom prst="rect">
            <a:avLst/>
          </a:prstGeom>
        </p:spPr>
      </p:pic>
      <p:pic>
        <p:nvPicPr>
          <p:cNvPr id="31" name="Picture 3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10669" y="2559915"/>
            <a:ext cx="1789898" cy="1022799"/>
          </a:xfrm>
          <a:prstGeom prst="rect">
            <a:avLst/>
          </a:prstGeom>
        </p:spPr>
      </p:pic>
      <p:pic>
        <p:nvPicPr>
          <p:cNvPr id="160" name="Picture 15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696472" y="5969139"/>
            <a:ext cx="1441033" cy="798686"/>
          </a:xfrm>
          <a:prstGeom prst="rect">
            <a:avLst/>
          </a:prstGeom>
        </p:spPr>
      </p:pic>
      <p:pic>
        <p:nvPicPr>
          <p:cNvPr id="161" name="Picture 16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543225" y="2917257"/>
            <a:ext cx="2010192" cy="562854"/>
          </a:xfrm>
          <a:prstGeom prst="rect">
            <a:avLst/>
          </a:prstGeom>
        </p:spPr>
      </p:pic>
      <p:pic>
        <p:nvPicPr>
          <p:cNvPr id="163" name="Picture 16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733659" y="5617226"/>
            <a:ext cx="965652" cy="1113502"/>
          </a:xfrm>
          <a:prstGeom prst="rect">
            <a:avLst/>
          </a:prstGeom>
        </p:spPr>
      </p:pic>
      <p:pic>
        <p:nvPicPr>
          <p:cNvPr id="14" name="Picture 13"/>
          <p:cNvPicPr>
            <a:picLocks noChangeAspect="1"/>
          </p:cNvPicPr>
          <p:nvPr/>
        </p:nvPicPr>
        <p:blipFill>
          <a:blip r:embed="rId27"/>
          <a:stretch>
            <a:fillRect/>
          </a:stretch>
        </p:blipFill>
        <p:spPr>
          <a:xfrm>
            <a:off x="4552270" y="3955968"/>
            <a:ext cx="1323339" cy="868992"/>
          </a:xfrm>
          <a:prstGeom prst="rect">
            <a:avLst/>
          </a:prstGeom>
        </p:spPr>
      </p:pic>
      <p:pic>
        <p:nvPicPr>
          <p:cNvPr id="30" name="Picture 2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624698" y="3103494"/>
            <a:ext cx="1429558" cy="896502"/>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l="4546" r="80177"/>
          <a:stretch/>
        </p:blipFill>
        <p:spPr>
          <a:xfrm>
            <a:off x="8987800" y="1464571"/>
            <a:ext cx="1324412" cy="1257265"/>
          </a:xfrm>
          <a:prstGeom prst="rect">
            <a:avLst/>
          </a:prstGeom>
        </p:spPr>
      </p:pic>
      <p:pic>
        <p:nvPicPr>
          <p:cNvPr id="28" name="Picture 2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685831" y="1692466"/>
            <a:ext cx="2332568" cy="801476"/>
          </a:xfrm>
          <a:prstGeom prst="rect">
            <a:avLst/>
          </a:prstGeom>
        </p:spPr>
      </p:pic>
      <p:pic>
        <p:nvPicPr>
          <p:cNvPr id="43" name="Picture 42"/>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886498" y="5132658"/>
            <a:ext cx="1397584" cy="1921679"/>
          </a:xfrm>
          <a:prstGeom prst="rect">
            <a:avLst/>
          </a:prstGeom>
        </p:spPr>
      </p:pic>
      <p:pic>
        <p:nvPicPr>
          <p:cNvPr id="20" name="Picture 1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750364" y="4863851"/>
            <a:ext cx="1871684" cy="664784"/>
          </a:xfrm>
          <a:prstGeom prst="rect">
            <a:avLst/>
          </a:prstGeom>
        </p:spPr>
      </p:pic>
      <p:pic>
        <p:nvPicPr>
          <p:cNvPr id="33" name="Picture 32"/>
          <p:cNvPicPr>
            <a:picLocks noChangeAspect="1"/>
          </p:cNvPicPr>
          <p:nvPr/>
        </p:nvPicPr>
        <p:blipFill>
          <a:blip r:embed="rId33"/>
          <a:stretch>
            <a:fillRect/>
          </a:stretch>
        </p:blipFill>
        <p:spPr>
          <a:xfrm>
            <a:off x="386792" y="4448433"/>
            <a:ext cx="1042947" cy="739073"/>
          </a:xfrm>
          <a:prstGeom prst="rect">
            <a:avLst/>
          </a:prstGeom>
        </p:spPr>
      </p:pic>
      <p:pic>
        <p:nvPicPr>
          <p:cNvPr id="35" name="Picture 34"/>
          <p:cNvPicPr>
            <a:picLocks noChangeAspect="1"/>
          </p:cNvPicPr>
          <p:nvPr/>
        </p:nvPicPr>
        <p:blipFill>
          <a:blip r:embed="rId34"/>
          <a:stretch>
            <a:fillRect/>
          </a:stretch>
        </p:blipFill>
        <p:spPr>
          <a:xfrm>
            <a:off x="9994018" y="3978893"/>
            <a:ext cx="1141339" cy="1141339"/>
          </a:xfrm>
          <a:prstGeom prst="rect">
            <a:avLst/>
          </a:prstGeom>
        </p:spPr>
      </p:pic>
      <p:pic>
        <p:nvPicPr>
          <p:cNvPr id="42" name="Picture 41"/>
          <p:cNvPicPr>
            <a:picLocks noChangeAspect="1"/>
          </p:cNvPicPr>
          <p:nvPr/>
        </p:nvPicPr>
        <p:blipFill>
          <a:blip r:embed="rId35"/>
          <a:stretch>
            <a:fillRect/>
          </a:stretch>
        </p:blipFill>
        <p:spPr>
          <a:xfrm>
            <a:off x="9771916" y="2709917"/>
            <a:ext cx="1038380" cy="516154"/>
          </a:xfrm>
          <a:prstGeom prst="rect">
            <a:avLst/>
          </a:prstGeom>
        </p:spPr>
      </p:pic>
      <p:pic>
        <p:nvPicPr>
          <p:cNvPr id="44" name="Picture 43"/>
          <p:cNvPicPr>
            <a:picLocks noChangeAspect="1"/>
          </p:cNvPicPr>
          <p:nvPr/>
        </p:nvPicPr>
        <p:blipFill>
          <a:blip r:embed="rId36"/>
          <a:stretch>
            <a:fillRect/>
          </a:stretch>
        </p:blipFill>
        <p:spPr>
          <a:xfrm>
            <a:off x="6067259" y="5482176"/>
            <a:ext cx="2716516" cy="243698"/>
          </a:xfrm>
          <a:prstGeom prst="rect">
            <a:avLst/>
          </a:prstGeom>
        </p:spPr>
      </p:pic>
      <p:pic>
        <p:nvPicPr>
          <p:cNvPr id="45" name="Picture 44"/>
          <p:cNvPicPr>
            <a:picLocks noChangeAspect="1"/>
          </p:cNvPicPr>
          <p:nvPr/>
        </p:nvPicPr>
        <p:blipFill rotWithShape="1">
          <a:blip r:embed="rId37"/>
          <a:srcRect l="14865" r="16321" b="22438"/>
          <a:stretch/>
        </p:blipFill>
        <p:spPr>
          <a:xfrm>
            <a:off x="3504609" y="1945482"/>
            <a:ext cx="1874508" cy="393127"/>
          </a:xfrm>
          <a:prstGeom prst="rect">
            <a:avLst/>
          </a:prstGeom>
        </p:spPr>
      </p:pic>
      <p:pic>
        <p:nvPicPr>
          <p:cNvPr id="47" name="Picture 46"/>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511411" y="2304864"/>
            <a:ext cx="1695008" cy="786484"/>
          </a:xfrm>
          <a:prstGeom prst="rect">
            <a:avLst/>
          </a:prstGeom>
        </p:spPr>
      </p:pic>
      <p:cxnSp>
        <p:nvCxnSpPr>
          <p:cNvPr id="34" name="Straight Connector 33"/>
          <p:cNvCxnSpPr/>
          <p:nvPr/>
        </p:nvCxnSpPr>
        <p:spPr>
          <a:xfrm flipV="1">
            <a:off x="0" y="1320725"/>
            <a:ext cx="12251531" cy="6570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1" descr="Logo for EM"/>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137645" y="3986084"/>
            <a:ext cx="13144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051586" y="5108799"/>
            <a:ext cx="1621565" cy="548837"/>
          </a:xfrm>
          <a:prstGeom prst="rect">
            <a:avLst/>
          </a:prstGeom>
        </p:spPr>
      </p:pic>
      <p:pic>
        <p:nvPicPr>
          <p:cNvPr id="29" name="Picture 28">
            <a:extLst>
              <a:ext uri="{FF2B5EF4-FFF2-40B4-BE49-F238E27FC236}">
                <a16:creationId xmlns:a16="http://schemas.microsoft.com/office/drawing/2014/main" id="{4676B990-DE53-4A2D-87C2-689AFB1E1D02}"/>
              </a:ext>
            </a:extLst>
          </p:cNvPr>
          <p:cNvPicPr>
            <a:picLocks noChangeAspect="1"/>
          </p:cNvPicPr>
          <p:nvPr/>
        </p:nvPicPr>
        <p:blipFill>
          <a:blip r:embed="rId41"/>
          <a:stretch>
            <a:fillRect/>
          </a:stretch>
        </p:blipFill>
        <p:spPr>
          <a:xfrm>
            <a:off x="6481749" y="5816977"/>
            <a:ext cx="1216640" cy="959794"/>
          </a:xfrm>
          <a:prstGeom prst="rect">
            <a:avLst/>
          </a:prstGeom>
        </p:spPr>
      </p:pic>
    </p:spTree>
    <p:extLst>
      <p:ext uri="{BB962C8B-B14F-4D97-AF65-F5344CB8AC3E}">
        <p14:creationId xmlns:p14="http://schemas.microsoft.com/office/powerpoint/2010/main" val="3986652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par>
                                <p:cTn id="35" presetID="3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par>
                                <p:cTn id="47" presetID="3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0" fill="hold"/>
                                        <p:tgtEl>
                                          <p:spTgt spid="3"/>
                                        </p:tgtEl>
                                        <p:attrNameLst>
                                          <p:attrName>ppt_w</p:attrName>
                                        </p:attrNameLst>
                                      </p:cBhvr>
                                      <p:tavLst>
                                        <p:tav tm="0">
                                          <p:val>
                                            <p:fltVal val="0"/>
                                          </p:val>
                                        </p:tav>
                                        <p:tav tm="100000">
                                          <p:val>
                                            <p:strVal val="#ppt_w"/>
                                          </p:val>
                                        </p:tav>
                                      </p:tavLst>
                                    </p:anim>
                                    <p:anim calcmode="lin" valueType="num">
                                      <p:cBhvr>
                                        <p:cTn id="56" dur="1000" fill="hold"/>
                                        <p:tgtEl>
                                          <p:spTgt spid="3"/>
                                        </p:tgtEl>
                                        <p:attrNameLst>
                                          <p:attrName>ppt_h</p:attrName>
                                        </p:attrNameLst>
                                      </p:cBhvr>
                                      <p:tavLst>
                                        <p:tav tm="0">
                                          <p:val>
                                            <p:fltVal val="0"/>
                                          </p:val>
                                        </p:tav>
                                        <p:tav tm="100000">
                                          <p:val>
                                            <p:strVal val="#ppt_h"/>
                                          </p:val>
                                        </p:tav>
                                      </p:tavLst>
                                    </p:anim>
                                    <p:anim calcmode="lin" valueType="num">
                                      <p:cBhvr>
                                        <p:cTn id="57" dur="1000" fill="hold"/>
                                        <p:tgtEl>
                                          <p:spTgt spid="3"/>
                                        </p:tgtEl>
                                        <p:attrNameLst>
                                          <p:attrName>style.rotation</p:attrName>
                                        </p:attrNameLst>
                                      </p:cBhvr>
                                      <p:tavLst>
                                        <p:tav tm="0">
                                          <p:val>
                                            <p:fltVal val="90"/>
                                          </p:val>
                                        </p:tav>
                                        <p:tav tm="100000">
                                          <p:val>
                                            <p:fltVal val="0"/>
                                          </p:val>
                                        </p:tav>
                                      </p:tavLst>
                                    </p:anim>
                                    <p:animEffect transition="in" filter="fade">
                                      <p:cBhvr>
                                        <p:cTn id="5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319902"/>
            <a:ext cx="11360800" cy="763600"/>
          </a:xfrm>
        </p:spPr>
        <p:txBody>
          <a:bodyPr/>
          <a:lstStyle/>
          <a:p>
            <a:r>
              <a:rPr lang="en-US" sz="4000" dirty="0">
                <a:latin typeface="Impact" panose="020B0806030902050204" pitchFamily="34" charset="0"/>
              </a:rPr>
              <a:t>KDOC – Services in Proposal &amp; Adapted Timeline</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415600" y="1001500"/>
            <a:ext cx="11360800" cy="4555200"/>
          </a:xfrm>
        </p:spPr>
        <p:txBody>
          <a:bodyPr>
            <a:normAutofit fontScale="92500" lnSpcReduction="10000"/>
          </a:bodyPr>
          <a:lstStyle/>
          <a:p>
            <a:pPr marL="514350" indent="-514350">
              <a:buFont typeface="+mj-lt"/>
              <a:buAutoNum type="arabicPeriod"/>
            </a:pPr>
            <a:r>
              <a:rPr lang="en-US" dirty="0"/>
              <a:t>Convene JJCE Action Team bimonthly (March ‘19)</a:t>
            </a:r>
          </a:p>
          <a:p>
            <a:pPr marL="514350" indent="-514350">
              <a:buFont typeface="+mj-lt"/>
              <a:buAutoNum type="arabicPeriod"/>
            </a:pPr>
            <a:r>
              <a:rPr lang="en-US" dirty="0">
                <a:solidFill>
                  <a:schemeClr val="tx1"/>
                </a:solidFill>
              </a:rPr>
              <a:t>Develop and document in CCB (March ’19 to Sept ’20)</a:t>
            </a:r>
          </a:p>
          <a:p>
            <a:pPr marL="514350" indent="-514350">
              <a:buFont typeface="+mj-lt"/>
              <a:buAutoNum type="arabicPeriod"/>
            </a:pPr>
            <a:r>
              <a:rPr lang="en-US" dirty="0">
                <a:solidFill>
                  <a:schemeClr val="tx1"/>
                </a:solidFill>
              </a:rPr>
              <a:t>Conduct community needs and resources assessment (Mar ‘19 to July ’19)</a:t>
            </a:r>
          </a:p>
          <a:p>
            <a:pPr marL="971550" lvl="1" indent="-514350">
              <a:buFont typeface="+mj-lt"/>
              <a:buAutoNum type="arabicPeriod"/>
            </a:pPr>
            <a:r>
              <a:rPr lang="en-US" dirty="0">
                <a:solidFill>
                  <a:schemeClr val="tx1"/>
                </a:solidFill>
              </a:rPr>
              <a:t>JJCE Action Team identifies sub-populations experiencing disparities and appropriate consultants and TA providers to enhance local understanding</a:t>
            </a:r>
          </a:p>
          <a:p>
            <a:pPr marL="971550" lvl="1" indent="-514350">
              <a:buFont typeface="+mj-lt"/>
              <a:buAutoNum type="arabicPeriod"/>
            </a:pPr>
            <a:r>
              <a:rPr lang="en-US" dirty="0">
                <a:solidFill>
                  <a:schemeClr val="tx1"/>
                </a:solidFill>
              </a:rPr>
              <a:t>Provide YJCEI Report (Sep ’19)</a:t>
            </a:r>
          </a:p>
          <a:p>
            <a:pPr marL="514350" indent="-514350">
              <a:buFont typeface="+mj-lt"/>
              <a:buAutoNum type="arabicPeriod"/>
            </a:pPr>
            <a:r>
              <a:rPr lang="en-US" dirty="0">
                <a:solidFill>
                  <a:schemeClr val="tx1"/>
                </a:solidFill>
              </a:rPr>
              <a:t>Develop and implement juvenile justice community engagement action plan (Sept ‘19 to Dec ‘19)</a:t>
            </a:r>
          </a:p>
          <a:p>
            <a:pPr marL="514350" indent="-514350">
              <a:buFont typeface="+mj-lt"/>
              <a:buAutoNum type="arabicPeriod"/>
            </a:pPr>
            <a:r>
              <a:rPr lang="en-US" dirty="0">
                <a:solidFill>
                  <a:schemeClr val="tx1"/>
                </a:solidFill>
              </a:rPr>
              <a:t>Develop and update online data portal with KBHID (July ‘19 to Sept 19)</a:t>
            </a:r>
          </a:p>
          <a:p>
            <a:pPr marL="514350" indent="-514350">
              <a:buFont typeface="+mj-lt"/>
              <a:buAutoNum type="arabicPeriod"/>
            </a:pPr>
            <a:r>
              <a:rPr lang="en-US" dirty="0">
                <a:solidFill>
                  <a:srgbClr val="CC6600"/>
                </a:solidFill>
              </a:rPr>
              <a:t>Pilot tools, resources, guidance documents for toolkit (Aug ’19 to Aug ‘20)</a:t>
            </a:r>
          </a:p>
          <a:p>
            <a:pPr marL="971550" lvl="1" indent="-514350">
              <a:buFont typeface="+mj-lt"/>
              <a:buAutoNum type="arabicPeriod"/>
            </a:pPr>
            <a:r>
              <a:rPr lang="en-US" dirty="0">
                <a:solidFill>
                  <a:srgbClr val="CC6600"/>
                </a:solidFill>
              </a:rPr>
              <a:t>Toolkit includes, minimally: assessment and strategic and action planning guide</a:t>
            </a:r>
          </a:p>
        </p:txBody>
      </p:sp>
      <p:pic>
        <p:nvPicPr>
          <p:cNvPr id="4" name="Picture 3">
            <a:extLst>
              <a:ext uri="{FF2B5EF4-FFF2-40B4-BE49-F238E27FC236}">
                <a16:creationId xmlns:a16="http://schemas.microsoft.com/office/drawing/2014/main" id="{2D12CEB7-832A-485F-94D2-BE8DF7AF5615}"/>
              </a:ext>
            </a:extLst>
          </p:cNvPr>
          <p:cNvPicPr>
            <a:picLocks noChangeAspect="1"/>
          </p:cNvPicPr>
          <p:nvPr/>
        </p:nvPicPr>
        <p:blipFill>
          <a:blip r:embed="rId2"/>
          <a:stretch>
            <a:fillRect/>
          </a:stretch>
        </p:blipFill>
        <p:spPr>
          <a:xfrm>
            <a:off x="0" y="5673321"/>
            <a:ext cx="12192000" cy="1182624"/>
          </a:xfrm>
          <a:prstGeom prst="rect">
            <a:avLst/>
          </a:prstGeom>
        </p:spPr>
      </p:pic>
    </p:spTree>
    <p:extLst>
      <p:ext uri="{BB962C8B-B14F-4D97-AF65-F5344CB8AC3E}">
        <p14:creationId xmlns:p14="http://schemas.microsoft.com/office/powerpoint/2010/main" val="365575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030CC-5909-4C5C-A94E-1B56B5A02698}"/>
              </a:ext>
            </a:extLst>
          </p:cNvPr>
          <p:cNvPicPr>
            <a:picLocks noChangeAspect="1"/>
          </p:cNvPicPr>
          <p:nvPr/>
        </p:nvPicPr>
        <p:blipFill>
          <a:blip r:embed="rId2"/>
          <a:stretch>
            <a:fillRect/>
          </a:stretch>
        </p:blipFill>
        <p:spPr>
          <a:xfrm>
            <a:off x="1327446" y="280051"/>
            <a:ext cx="9939351" cy="5155073"/>
          </a:xfrm>
          <a:prstGeom prst="rect">
            <a:avLst/>
          </a:prstGeom>
        </p:spPr>
      </p:pic>
      <p:pic>
        <p:nvPicPr>
          <p:cNvPr id="3" name="Picture 2">
            <a:extLst>
              <a:ext uri="{FF2B5EF4-FFF2-40B4-BE49-F238E27FC236}">
                <a16:creationId xmlns:a16="http://schemas.microsoft.com/office/drawing/2014/main" id="{9D95D4E1-528A-4BE5-8F2A-761804C30B59}"/>
              </a:ext>
            </a:extLst>
          </p:cNvPr>
          <p:cNvPicPr>
            <a:picLocks noChangeAspect="1"/>
          </p:cNvPicPr>
          <p:nvPr/>
        </p:nvPicPr>
        <p:blipFill>
          <a:blip r:embed="rId3"/>
          <a:stretch>
            <a:fillRect/>
          </a:stretch>
        </p:blipFill>
        <p:spPr>
          <a:xfrm>
            <a:off x="0" y="5717136"/>
            <a:ext cx="12192000" cy="1182768"/>
          </a:xfrm>
          <a:prstGeom prst="rect">
            <a:avLst/>
          </a:prstGeom>
        </p:spPr>
      </p:pic>
    </p:spTree>
    <p:extLst>
      <p:ext uri="{BB962C8B-B14F-4D97-AF65-F5344CB8AC3E}">
        <p14:creationId xmlns:p14="http://schemas.microsoft.com/office/powerpoint/2010/main" val="404857072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 name="Picture 1">
            <a:extLst>
              <a:ext uri="{FF2B5EF4-FFF2-40B4-BE49-F238E27FC236}">
                <a16:creationId xmlns:a16="http://schemas.microsoft.com/office/drawing/2014/main" id="{97E3146A-2523-4E10-887A-DC20286B4571}"/>
              </a:ext>
            </a:extLst>
          </p:cNvPr>
          <p:cNvPicPr>
            <a:picLocks noChangeAspect="1"/>
          </p:cNvPicPr>
          <p:nvPr/>
        </p:nvPicPr>
        <p:blipFill rotWithShape="1">
          <a:blip r:embed="rId2"/>
          <a:srcRect l="2788"/>
          <a:stretch/>
        </p:blipFill>
        <p:spPr>
          <a:xfrm>
            <a:off x="1062990" y="609600"/>
            <a:ext cx="10046970" cy="5604933"/>
          </a:xfrm>
          <a:prstGeom prst="rect">
            <a:avLst/>
          </a:prstGeom>
          <a:ln>
            <a:noFill/>
          </a:ln>
          <a:effectLst/>
        </p:spPr>
      </p:pic>
    </p:spTree>
    <p:extLst>
      <p:ext uri="{BB962C8B-B14F-4D97-AF65-F5344CB8AC3E}">
        <p14:creationId xmlns:p14="http://schemas.microsoft.com/office/powerpoint/2010/main" val="74617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 name="Rectangle 8">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 name="Picture 1">
            <a:extLst>
              <a:ext uri="{FF2B5EF4-FFF2-40B4-BE49-F238E27FC236}">
                <a16:creationId xmlns:a16="http://schemas.microsoft.com/office/drawing/2014/main" id="{C12B3F7B-929A-406D-8620-D70989F7FC78}"/>
              </a:ext>
            </a:extLst>
          </p:cNvPr>
          <p:cNvPicPr>
            <a:picLocks noChangeAspect="1"/>
          </p:cNvPicPr>
          <p:nvPr/>
        </p:nvPicPr>
        <p:blipFill>
          <a:blip r:embed="rId2"/>
          <a:stretch>
            <a:fillRect/>
          </a:stretch>
        </p:blipFill>
        <p:spPr>
          <a:xfrm>
            <a:off x="1394460" y="609600"/>
            <a:ext cx="9818370" cy="5604933"/>
          </a:xfrm>
          <a:prstGeom prst="rect">
            <a:avLst/>
          </a:prstGeom>
          <a:ln>
            <a:noFill/>
          </a:ln>
          <a:effectLst/>
        </p:spPr>
      </p:pic>
    </p:spTree>
    <p:extLst>
      <p:ext uri="{BB962C8B-B14F-4D97-AF65-F5344CB8AC3E}">
        <p14:creationId xmlns:p14="http://schemas.microsoft.com/office/powerpoint/2010/main" val="339033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73755334"/>
              </p:ext>
            </p:extLst>
          </p:nvPr>
        </p:nvGraphicFramePr>
        <p:xfrm>
          <a:off x="1" y="1130531"/>
          <a:ext cx="12192004" cy="5620647"/>
        </p:xfrm>
        <a:graphic>
          <a:graphicData uri="http://schemas.openxmlformats.org/drawingml/2006/table">
            <a:tbl>
              <a:tblPr firstRow="1" firstCol="1" bandRow="1"/>
              <a:tblGrid>
                <a:gridCol w="1667908">
                  <a:extLst>
                    <a:ext uri="{9D8B030D-6E8A-4147-A177-3AD203B41FA5}">
                      <a16:colId xmlns:a16="http://schemas.microsoft.com/office/drawing/2014/main" val="1113932852"/>
                    </a:ext>
                  </a:extLst>
                </a:gridCol>
                <a:gridCol w="478368">
                  <a:extLst>
                    <a:ext uri="{9D8B030D-6E8A-4147-A177-3AD203B41FA5}">
                      <a16:colId xmlns:a16="http://schemas.microsoft.com/office/drawing/2014/main" val="3797713570"/>
                    </a:ext>
                  </a:extLst>
                </a:gridCol>
                <a:gridCol w="478368">
                  <a:extLst>
                    <a:ext uri="{9D8B030D-6E8A-4147-A177-3AD203B41FA5}">
                      <a16:colId xmlns:a16="http://schemas.microsoft.com/office/drawing/2014/main" val="1769053920"/>
                    </a:ext>
                  </a:extLst>
                </a:gridCol>
                <a:gridCol w="478368">
                  <a:extLst>
                    <a:ext uri="{9D8B030D-6E8A-4147-A177-3AD203B41FA5}">
                      <a16:colId xmlns:a16="http://schemas.microsoft.com/office/drawing/2014/main" val="3540257920"/>
                    </a:ext>
                  </a:extLst>
                </a:gridCol>
                <a:gridCol w="477675">
                  <a:extLst>
                    <a:ext uri="{9D8B030D-6E8A-4147-A177-3AD203B41FA5}">
                      <a16:colId xmlns:a16="http://schemas.microsoft.com/office/drawing/2014/main" val="1225927819"/>
                    </a:ext>
                  </a:extLst>
                </a:gridCol>
                <a:gridCol w="479061">
                  <a:extLst>
                    <a:ext uri="{9D8B030D-6E8A-4147-A177-3AD203B41FA5}">
                      <a16:colId xmlns:a16="http://schemas.microsoft.com/office/drawing/2014/main" val="2630245832"/>
                    </a:ext>
                  </a:extLst>
                </a:gridCol>
                <a:gridCol w="478368">
                  <a:extLst>
                    <a:ext uri="{9D8B030D-6E8A-4147-A177-3AD203B41FA5}">
                      <a16:colId xmlns:a16="http://schemas.microsoft.com/office/drawing/2014/main" val="1862470429"/>
                    </a:ext>
                  </a:extLst>
                </a:gridCol>
                <a:gridCol w="478368">
                  <a:extLst>
                    <a:ext uri="{9D8B030D-6E8A-4147-A177-3AD203B41FA5}">
                      <a16:colId xmlns:a16="http://schemas.microsoft.com/office/drawing/2014/main" val="1631708894"/>
                    </a:ext>
                  </a:extLst>
                </a:gridCol>
                <a:gridCol w="478368">
                  <a:extLst>
                    <a:ext uri="{9D8B030D-6E8A-4147-A177-3AD203B41FA5}">
                      <a16:colId xmlns:a16="http://schemas.microsoft.com/office/drawing/2014/main" val="1849453567"/>
                    </a:ext>
                  </a:extLst>
                </a:gridCol>
                <a:gridCol w="478368">
                  <a:extLst>
                    <a:ext uri="{9D8B030D-6E8A-4147-A177-3AD203B41FA5}">
                      <a16:colId xmlns:a16="http://schemas.microsoft.com/office/drawing/2014/main" val="2702628761"/>
                    </a:ext>
                  </a:extLst>
                </a:gridCol>
                <a:gridCol w="478368">
                  <a:extLst>
                    <a:ext uri="{9D8B030D-6E8A-4147-A177-3AD203B41FA5}">
                      <a16:colId xmlns:a16="http://schemas.microsoft.com/office/drawing/2014/main" val="2330687494"/>
                    </a:ext>
                  </a:extLst>
                </a:gridCol>
                <a:gridCol w="478368">
                  <a:extLst>
                    <a:ext uri="{9D8B030D-6E8A-4147-A177-3AD203B41FA5}">
                      <a16:colId xmlns:a16="http://schemas.microsoft.com/office/drawing/2014/main" val="1693010114"/>
                    </a:ext>
                  </a:extLst>
                </a:gridCol>
                <a:gridCol w="478368">
                  <a:extLst>
                    <a:ext uri="{9D8B030D-6E8A-4147-A177-3AD203B41FA5}">
                      <a16:colId xmlns:a16="http://schemas.microsoft.com/office/drawing/2014/main" val="2575115587"/>
                    </a:ext>
                  </a:extLst>
                </a:gridCol>
                <a:gridCol w="478368">
                  <a:extLst>
                    <a:ext uri="{9D8B030D-6E8A-4147-A177-3AD203B41FA5}">
                      <a16:colId xmlns:a16="http://schemas.microsoft.com/office/drawing/2014/main" val="3281659527"/>
                    </a:ext>
                  </a:extLst>
                </a:gridCol>
                <a:gridCol w="478368">
                  <a:extLst>
                    <a:ext uri="{9D8B030D-6E8A-4147-A177-3AD203B41FA5}">
                      <a16:colId xmlns:a16="http://schemas.microsoft.com/office/drawing/2014/main" val="2700113557"/>
                    </a:ext>
                  </a:extLst>
                </a:gridCol>
                <a:gridCol w="478368">
                  <a:extLst>
                    <a:ext uri="{9D8B030D-6E8A-4147-A177-3AD203B41FA5}">
                      <a16:colId xmlns:a16="http://schemas.microsoft.com/office/drawing/2014/main" val="3372791583"/>
                    </a:ext>
                  </a:extLst>
                </a:gridCol>
                <a:gridCol w="478368">
                  <a:extLst>
                    <a:ext uri="{9D8B030D-6E8A-4147-A177-3AD203B41FA5}">
                      <a16:colId xmlns:a16="http://schemas.microsoft.com/office/drawing/2014/main" val="1255419653"/>
                    </a:ext>
                  </a:extLst>
                </a:gridCol>
                <a:gridCol w="478368">
                  <a:extLst>
                    <a:ext uri="{9D8B030D-6E8A-4147-A177-3AD203B41FA5}">
                      <a16:colId xmlns:a16="http://schemas.microsoft.com/office/drawing/2014/main" val="655619568"/>
                    </a:ext>
                  </a:extLst>
                </a:gridCol>
                <a:gridCol w="478368">
                  <a:extLst>
                    <a:ext uri="{9D8B030D-6E8A-4147-A177-3AD203B41FA5}">
                      <a16:colId xmlns:a16="http://schemas.microsoft.com/office/drawing/2014/main" val="2789403394"/>
                    </a:ext>
                  </a:extLst>
                </a:gridCol>
                <a:gridCol w="478368">
                  <a:extLst>
                    <a:ext uri="{9D8B030D-6E8A-4147-A177-3AD203B41FA5}">
                      <a16:colId xmlns:a16="http://schemas.microsoft.com/office/drawing/2014/main" val="48784480"/>
                    </a:ext>
                  </a:extLst>
                </a:gridCol>
                <a:gridCol w="478368">
                  <a:extLst>
                    <a:ext uri="{9D8B030D-6E8A-4147-A177-3AD203B41FA5}">
                      <a16:colId xmlns:a16="http://schemas.microsoft.com/office/drawing/2014/main" val="2582166725"/>
                    </a:ext>
                  </a:extLst>
                </a:gridCol>
                <a:gridCol w="478368">
                  <a:extLst>
                    <a:ext uri="{9D8B030D-6E8A-4147-A177-3AD203B41FA5}">
                      <a16:colId xmlns:a16="http://schemas.microsoft.com/office/drawing/2014/main" val="4218078207"/>
                    </a:ext>
                  </a:extLst>
                </a:gridCol>
                <a:gridCol w="478368">
                  <a:extLst>
                    <a:ext uri="{9D8B030D-6E8A-4147-A177-3AD203B41FA5}">
                      <a16:colId xmlns:a16="http://schemas.microsoft.com/office/drawing/2014/main" val="1953867343"/>
                    </a:ext>
                  </a:extLst>
                </a:gridCol>
              </a:tblGrid>
              <a:tr h="473305">
                <a:tc>
                  <a:txBody>
                    <a:bodyPr/>
                    <a:lstStyle/>
                    <a:p>
                      <a:pPr marL="0" marR="0">
                        <a:lnSpc>
                          <a:spcPct val="107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Core Tasks:</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Dec ‘18</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Jan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Feb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Mar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Apr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May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Jun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Jul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Aug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Sep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Oct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Nov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Dec ‘19</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Jan ‘20</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Feb ‘20</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Mar ‘20</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Apr ‘20</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May ‘20</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Jun ‘20</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Jul ‘20</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Aug ‘20</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Sep ‘20</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252971"/>
                  </a:ext>
                </a:extLst>
              </a:tr>
              <a:tr h="473305">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Convene JJCE Action Team Bimonthly</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900" dirty="0">
                          <a:solidFill>
                            <a:srgbClr val="0051BA"/>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solidFill>
                          <a:srgbClr val="CC6600"/>
                        </a:solidFill>
                        <a:effectLst/>
                        <a:highlight>
                          <a:srgbClr val="CC6600"/>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extLst>
                  <a:ext uri="{0D108BD9-81ED-4DB2-BD59-A6C34878D82A}">
                    <a16:rowId xmlns:a16="http://schemas.microsoft.com/office/drawing/2014/main" val="1430110877"/>
                  </a:ext>
                </a:extLst>
              </a:tr>
              <a:tr h="336662">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CCB Documentation</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extLst>
                  <a:ext uri="{0D108BD9-81ED-4DB2-BD59-A6C34878D82A}">
                    <a16:rowId xmlns:a16="http://schemas.microsoft.com/office/drawing/2014/main" val="3647693019"/>
                  </a:ext>
                </a:extLst>
              </a:tr>
              <a:tr h="336662">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Stakeholder data mapping</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900" dirty="0">
                          <a:solidFill>
                            <a:srgbClr val="0051BA"/>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highlight>
                            <a:srgbClr val="0051BA"/>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2905268"/>
                  </a:ext>
                </a:extLst>
              </a:tr>
              <a:tr h="336662">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Assessment Plan developed</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900" dirty="0">
                          <a:solidFill>
                            <a:srgbClr val="0051BA"/>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highlight>
                            <a:srgbClr val="0051BA"/>
                          </a:highligh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05231242"/>
                  </a:ext>
                </a:extLst>
              </a:tr>
              <a:tr h="633449">
                <a:tc>
                  <a:txBody>
                    <a:bodyPr/>
                    <a:lstStyle/>
                    <a:p>
                      <a:pPr marL="0" marR="0">
                        <a:lnSpc>
                          <a:spcPct val="107000"/>
                        </a:lnSpc>
                        <a:spcBef>
                          <a:spcPts val="0"/>
                        </a:spcBef>
                        <a:spcAft>
                          <a:spcPts val="6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Consult with subject matter experts for sub-populations</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endParaRPr lang="en-US" sz="900" dirty="0">
                        <a:solidFill>
                          <a:srgbClr val="0051BA"/>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highlight>
                          <a:srgbClr val="0051BA"/>
                        </a:highligh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71817"/>
                  </a:ext>
                </a:extLst>
              </a:tr>
              <a:tr h="633449">
                <a:tc>
                  <a:txBody>
                    <a:bodyPr/>
                    <a:lstStyle/>
                    <a:p>
                      <a:pPr marL="0" marR="0">
                        <a:lnSpc>
                          <a:spcPct val="107000"/>
                        </a:lnSpc>
                        <a:spcBef>
                          <a:spcPts val="0"/>
                        </a:spcBef>
                        <a:spcAft>
                          <a:spcPts val="600"/>
                        </a:spcAft>
                      </a:pPr>
                      <a:r>
                        <a:rPr lang="en-US" sz="1050" dirty="0"/>
                        <a:t>Conduct community needs and resources assessment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endParaRPr lang="en-US" dirty="0"/>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509293"/>
                  </a:ext>
                </a:extLst>
              </a:tr>
              <a:tr h="336662">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Disseminate report</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solidFill>
                            <a:srgbClr val="8496B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solidFill>
                            <a:srgbClr val="8496B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solidFill>
                            <a:srgbClr val="8496B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solidFill>
                            <a:srgbClr val="8496B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solidFill>
                            <a:srgbClr val="8496B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4275531"/>
                  </a:ext>
                </a:extLst>
              </a:tr>
              <a:tr h="793593">
                <a:tc>
                  <a:txBody>
                    <a:bodyPr/>
                    <a:lstStyle/>
                    <a:p>
                      <a:pPr marL="0" marR="0">
                        <a:lnSpc>
                          <a:spcPct val="107000"/>
                        </a:lnSpc>
                        <a:spcBef>
                          <a:spcPts val="0"/>
                        </a:spcBef>
                        <a:spcAft>
                          <a:spcPts val="600"/>
                        </a:spcAft>
                      </a:pPr>
                      <a:r>
                        <a:rPr lang="en-US" sz="1050" dirty="0"/>
                        <a:t>Develop and implement juvenile justice community engagement action plan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extLst>
                  <a:ext uri="{0D108BD9-81ED-4DB2-BD59-A6C34878D82A}">
                    <a16:rowId xmlns:a16="http://schemas.microsoft.com/office/drawing/2014/main" val="3331654279"/>
                  </a:ext>
                </a:extLst>
              </a:tr>
              <a:tr h="473305">
                <a:tc>
                  <a:txBody>
                    <a:bodyPr/>
                    <a:lstStyle/>
                    <a:p>
                      <a:pPr marL="0" marR="0">
                        <a:lnSpc>
                          <a:spcPct val="107000"/>
                        </a:lnSpc>
                        <a:spcBef>
                          <a:spcPts val="0"/>
                        </a:spcBef>
                        <a:spcAft>
                          <a:spcPts val="600"/>
                        </a:spcAft>
                      </a:pPr>
                      <a:r>
                        <a:rPr lang="en-US" sz="1050" dirty="0"/>
                        <a:t>Develop and update online data portal with KBHID</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extLst>
                  <a:ext uri="{0D108BD9-81ED-4DB2-BD59-A6C34878D82A}">
                    <a16:rowId xmlns:a16="http://schemas.microsoft.com/office/drawing/2014/main" val="998224689"/>
                  </a:ext>
                </a:extLst>
              </a:tr>
              <a:tr h="793593">
                <a:tc>
                  <a:txBody>
                    <a:bodyPr/>
                    <a:lstStyle/>
                    <a:p>
                      <a:pPr marL="0" marR="0">
                        <a:lnSpc>
                          <a:spcPct val="107000"/>
                        </a:lnSpc>
                        <a:spcBef>
                          <a:spcPts val="0"/>
                        </a:spcBef>
                        <a:spcAft>
                          <a:spcPts val="600"/>
                        </a:spcAft>
                      </a:pPr>
                      <a:r>
                        <a:rPr lang="en-US" sz="1050" dirty="0"/>
                        <a:t>Pilot tools, resources, guidance documents for toolkits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tc>
                  <a:txBody>
                    <a:bodyPr/>
                    <a:lstStyle/>
                    <a:p>
                      <a:pPr marL="0" marR="0">
                        <a:lnSpc>
                          <a:spcPct val="107000"/>
                        </a:lnSpc>
                        <a:spcBef>
                          <a:spcPts val="0"/>
                        </a:spcBef>
                        <a:spcAft>
                          <a:spcPts val="6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00"/>
                    </a:solidFill>
                  </a:tcPr>
                </a:tc>
                <a:extLst>
                  <a:ext uri="{0D108BD9-81ED-4DB2-BD59-A6C34878D82A}">
                    <a16:rowId xmlns:a16="http://schemas.microsoft.com/office/drawing/2014/main" val="3685641103"/>
                  </a:ext>
                </a:extLst>
              </a:tr>
            </a:tbl>
          </a:graphicData>
        </a:graphic>
      </p:graphicFrame>
      <p:sp>
        <p:nvSpPr>
          <p:cNvPr id="3" name="Title 2"/>
          <p:cNvSpPr>
            <a:spLocks noGrp="1"/>
          </p:cNvSpPr>
          <p:nvPr>
            <p:ph type="title"/>
          </p:nvPr>
        </p:nvSpPr>
        <p:spPr>
          <a:xfrm>
            <a:off x="1690989" y="596604"/>
            <a:ext cx="8712486" cy="612437"/>
          </a:xfrm>
        </p:spPr>
        <p:txBody>
          <a:bodyPr>
            <a:normAutofit fontScale="90000"/>
          </a:bodyPr>
          <a:lstStyle/>
          <a:p>
            <a:r>
              <a:rPr lang="en-US" sz="3600" b="1" dirty="0"/>
              <a:t>KDOC-Community Engagement Milestones and Timeline</a:t>
            </a:r>
            <a:br>
              <a:rPr lang="en-US" dirty="0"/>
            </a:br>
            <a:endParaRPr lang="en-US" dirty="0"/>
          </a:p>
        </p:txBody>
      </p:sp>
    </p:spTree>
    <p:extLst>
      <p:ext uri="{BB962C8B-B14F-4D97-AF65-F5344CB8AC3E}">
        <p14:creationId xmlns:p14="http://schemas.microsoft.com/office/powerpoint/2010/main" val="129337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F5B77-3616-4AD7-A454-B4F1E5297298}"/>
              </a:ext>
            </a:extLst>
          </p:cNvPr>
          <p:cNvSpPr>
            <a:spLocks noGrp="1"/>
          </p:cNvSpPr>
          <p:nvPr>
            <p:ph type="title"/>
          </p:nvPr>
        </p:nvSpPr>
        <p:spPr>
          <a:xfrm>
            <a:off x="290945" y="2869895"/>
            <a:ext cx="10003237" cy="1090788"/>
          </a:xfrm>
        </p:spPr>
        <p:txBody>
          <a:bodyPr/>
          <a:lstStyle/>
          <a:p>
            <a:pPr algn="ctr"/>
            <a:r>
              <a:rPr lang="en-US" dirty="0"/>
              <a:t>Identifying Assessment Purpose &amp; Questions</a:t>
            </a:r>
          </a:p>
        </p:txBody>
      </p:sp>
      <p:sp>
        <p:nvSpPr>
          <p:cNvPr id="5" name="Text Placeholder 4">
            <a:extLst>
              <a:ext uri="{FF2B5EF4-FFF2-40B4-BE49-F238E27FC236}">
                <a16:creationId xmlns:a16="http://schemas.microsoft.com/office/drawing/2014/main" id="{78A309C8-5B67-4F8C-85AB-3B7424197F36}"/>
              </a:ext>
            </a:extLst>
          </p:cNvPr>
          <p:cNvSpPr>
            <a:spLocks noGrp="1"/>
          </p:cNvSpPr>
          <p:nvPr>
            <p:ph type="body" idx="1"/>
          </p:nvPr>
        </p:nvSpPr>
        <p:spPr/>
        <p:txBody>
          <a:bodyPr/>
          <a:lstStyle/>
          <a:p>
            <a:r>
              <a:rPr lang="en-US" dirty="0"/>
              <a:t>What do we want to know or better understand?</a:t>
            </a:r>
          </a:p>
        </p:txBody>
      </p:sp>
    </p:spTree>
    <p:extLst>
      <p:ext uri="{BB962C8B-B14F-4D97-AF65-F5344CB8AC3E}">
        <p14:creationId xmlns:p14="http://schemas.microsoft.com/office/powerpoint/2010/main" val="155269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382752161"/>
              </p:ext>
            </p:extLst>
          </p:nvPr>
        </p:nvGraphicFramePr>
        <p:xfrm>
          <a:off x="1184564" y="1226126"/>
          <a:ext cx="10286999" cy="4683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p:cNvSpPr>
            <a:spLocks noGrp="1"/>
          </p:cNvSpPr>
          <p:nvPr>
            <p:ph type="title"/>
          </p:nvPr>
        </p:nvSpPr>
        <p:spPr>
          <a:xfrm>
            <a:off x="1016000" y="214314"/>
            <a:ext cx="10649974" cy="824777"/>
          </a:xfrm>
        </p:spPr>
        <p:txBody>
          <a:bodyPr/>
          <a:lstStyle/>
          <a:p>
            <a:r>
              <a:rPr lang="en-US" dirty="0"/>
              <a:t>Tasks for Conducting Community Assessments</a:t>
            </a:r>
          </a:p>
        </p:txBody>
      </p:sp>
    </p:spTree>
    <p:extLst>
      <p:ext uri="{BB962C8B-B14F-4D97-AF65-F5344CB8AC3E}">
        <p14:creationId xmlns:p14="http://schemas.microsoft.com/office/powerpoint/2010/main" val="2606681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603946830"/>
              </p:ext>
            </p:extLst>
          </p:nvPr>
        </p:nvGraphicFramePr>
        <p:xfrm>
          <a:off x="1184564" y="1226126"/>
          <a:ext cx="10286999" cy="4683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p:cNvSpPr>
            <a:spLocks noGrp="1"/>
          </p:cNvSpPr>
          <p:nvPr>
            <p:ph type="title"/>
          </p:nvPr>
        </p:nvSpPr>
        <p:spPr>
          <a:xfrm>
            <a:off x="1016000" y="214314"/>
            <a:ext cx="10649974" cy="824777"/>
          </a:xfrm>
        </p:spPr>
        <p:txBody>
          <a:bodyPr/>
          <a:lstStyle/>
          <a:p>
            <a:r>
              <a:rPr lang="en-US" dirty="0"/>
              <a:t>Tasks for Conducting Community Assessments</a:t>
            </a:r>
          </a:p>
        </p:txBody>
      </p:sp>
    </p:spTree>
    <p:extLst>
      <p:ext uri="{BB962C8B-B14F-4D97-AF65-F5344CB8AC3E}">
        <p14:creationId xmlns:p14="http://schemas.microsoft.com/office/powerpoint/2010/main" val="3408826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Shape 182"/>
          <p:cNvSpPr txBox="1"/>
          <p:nvPr/>
        </p:nvSpPr>
        <p:spPr>
          <a:xfrm>
            <a:off x="528463" y="15983"/>
            <a:ext cx="10898576" cy="1573200"/>
          </a:xfrm>
          <a:prstGeom prst="rect">
            <a:avLst/>
          </a:prstGeom>
          <a:noFill/>
          <a:ln>
            <a:noFill/>
          </a:ln>
        </p:spPr>
        <p:txBody>
          <a:bodyPr lIns="121900" tIns="121900" rIns="121900" bIns="121900" anchor="t" anchorCtr="0">
            <a:noAutofit/>
          </a:bodyPr>
          <a:lstStyle/>
          <a:p>
            <a:pPr algn="ctr"/>
            <a:r>
              <a:rPr lang="en" sz="4400" dirty="0">
                <a:latin typeface="Impact"/>
                <a:ea typeface="Impact"/>
                <a:cs typeface="Impact"/>
                <a:sym typeface="Impact"/>
              </a:rPr>
              <a:t>SPECIFIC </a:t>
            </a:r>
            <a:r>
              <a:rPr lang="en-US" sz="4400" dirty="0">
                <a:latin typeface="Impact"/>
                <a:ea typeface="Impact"/>
                <a:cs typeface="Impact"/>
                <a:sym typeface="Impact"/>
              </a:rPr>
              <a:t>KDOC COMMUNITY ENGAGEMENT</a:t>
            </a:r>
            <a:r>
              <a:rPr lang="en" sz="4400" dirty="0">
                <a:latin typeface="Impact"/>
                <a:ea typeface="Impact"/>
                <a:cs typeface="Impact"/>
                <a:sym typeface="Impact"/>
              </a:rPr>
              <a:t> </a:t>
            </a:r>
            <a:r>
              <a:rPr lang="en-US" sz="4400" dirty="0">
                <a:latin typeface="Impact"/>
                <a:ea typeface="Impact"/>
                <a:cs typeface="Impact"/>
                <a:sym typeface="Impact"/>
              </a:rPr>
              <a:t>GOAL</a:t>
            </a:r>
            <a:r>
              <a:rPr lang="en" sz="4400" dirty="0">
                <a:latin typeface="Impact"/>
                <a:ea typeface="Impact"/>
                <a:cs typeface="Impact"/>
                <a:sym typeface="Impact"/>
              </a:rPr>
              <a:t>S</a:t>
            </a:r>
          </a:p>
        </p:txBody>
      </p:sp>
      <p:grpSp>
        <p:nvGrpSpPr>
          <p:cNvPr id="183" name="Shape 183"/>
          <p:cNvGrpSpPr/>
          <p:nvPr/>
        </p:nvGrpSpPr>
        <p:grpSpPr>
          <a:xfrm>
            <a:off x="2562843" y="1132442"/>
            <a:ext cx="1401200" cy="80300"/>
            <a:chOff x="1318125" y="1398800"/>
            <a:chExt cx="1050900" cy="60225"/>
          </a:xfrm>
        </p:grpSpPr>
        <p:cxnSp>
          <p:nvCxnSpPr>
            <p:cNvPr id="184" name="Shape 184"/>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5" name="Shape 185"/>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grpSp>
        <p:nvGrpSpPr>
          <p:cNvPr id="186" name="Shape 186"/>
          <p:cNvGrpSpPr/>
          <p:nvPr/>
        </p:nvGrpSpPr>
        <p:grpSpPr>
          <a:xfrm>
            <a:off x="8151582" y="1107218"/>
            <a:ext cx="1401200" cy="80300"/>
            <a:chOff x="1318125" y="1398800"/>
            <a:chExt cx="1050900" cy="60225"/>
          </a:xfrm>
        </p:grpSpPr>
        <p:cxnSp>
          <p:nvCxnSpPr>
            <p:cNvPr id="187" name="Shape 187"/>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8" name="Shape 188"/>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sp>
        <p:nvSpPr>
          <p:cNvPr id="189" name="Shape 189"/>
          <p:cNvSpPr txBox="1"/>
          <p:nvPr/>
        </p:nvSpPr>
        <p:spPr>
          <a:xfrm>
            <a:off x="3174528" y="797748"/>
            <a:ext cx="5844000" cy="614800"/>
          </a:xfrm>
          <a:prstGeom prst="rect">
            <a:avLst/>
          </a:prstGeom>
          <a:noFill/>
          <a:ln>
            <a:noFill/>
          </a:ln>
        </p:spPr>
        <p:txBody>
          <a:bodyPr lIns="121900" tIns="121900" rIns="121900" bIns="121900" anchor="ctr" anchorCtr="0">
            <a:noAutofit/>
          </a:bodyPr>
          <a:lstStyle/>
          <a:p>
            <a:pPr algn="ctr"/>
            <a:r>
              <a:rPr lang="en" sz="3467" dirty="0">
                <a:solidFill>
                  <a:srgbClr val="CC6600"/>
                </a:solidFill>
                <a:latin typeface="Covered By Your Grace"/>
                <a:ea typeface="Covered By Your Grace"/>
                <a:cs typeface="Covered By Your Grace"/>
                <a:sym typeface="Covered By Your Grace"/>
              </a:rPr>
              <a:t>MAKE PROGRESS</a:t>
            </a:r>
          </a:p>
        </p:txBody>
      </p:sp>
      <p:grpSp>
        <p:nvGrpSpPr>
          <p:cNvPr id="3" name="Group 2"/>
          <p:cNvGrpSpPr/>
          <p:nvPr/>
        </p:nvGrpSpPr>
        <p:grpSpPr>
          <a:xfrm>
            <a:off x="-171167" y="1627079"/>
            <a:ext cx="5254367" cy="3873952"/>
            <a:chOff x="-171167" y="2417169"/>
            <a:chExt cx="5254367" cy="3083862"/>
          </a:xfrm>
        </p:grpSpPr>
        <p:sp>
          <p:nvSpPr>
            <p:cNvPr id="181" name="Shape 181"/>
            <p:cNvSpPr/>
            <p:nvPr/>
          </p:nvSpPr>
          <p:spPr>
            <a:xfrm>
              <a:off x="528463" y="2522302"/>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198" name="Shape 198"/>
            <p:cNvSpPr txBox="1"/>
            <p:nvPr/>
          </p:nvSpPr>
          <p:spPr>
            <a:xfrm>
              <a:off x="634227" y="3343542"/>
              <a:ext cx="3480316" cy="934000"/>
            </a:xfrm>
            <a:prstGeom prst="rect">
              <a:avLst/>
            </a:prstGeom>
            <a:noFill/>
            <a:ln>
              <a:noFill/>
            </a:ln>
          </p:spPr>
          <p:txBody>
            <a:bodyPr lIns="121900" tIns="121900" rIns="121900" bIns="121900" anchor="t" anchorCtr="0">
              <a:noAutofit/>
            </a:bodyPr>
            <a:lstStyle/>
            <a:p>
              <a:pPr algn="ctr"/>
              <a:r>
                <a:rPr lang="en-US" dirty="0"/>
                <a:t>Increase </a:t>
              </a:r>
              <a:r>
                <a:rPr lang="en-US" b="1" dirty="0"/>
                <a:t>community capacity </a:t>
              </a:r>
              <a:r>
                <a:rPr lang="en-US" dirty="0"/>
                <a:t>to </a:t>
              </a:r>
              <a:r>
                <a:rPr lang="en-US" b="1" dirty="0"/>
                <a:t>collect data from juvenile justice decision points</a:t>
              </a:r>
              <a:r>
                <a:rPr lang="en-US" dirty="0"/>
                <a:t>. </a:t>
              </a:r>
            </a:p>
            <a:p>
              <a:pPr algn="ctr"/>
              <a:r>
                <a:rPr lang="en-US" dirty="0"/>
                <a:t>Assist in collecting data for last three fiscal years</a:t>
              </a:r>
            </a:p>
          </p:txBody>
        </p:sp>
        <p:sp>
          <p:nvSpPr>
            <p:cNvPr id="25" name="Shape 200"/>
            <p:cNvSpPr txBox="1"/>
            <p:nvPr/>
          </p:nvSpPr>
          <p:spPr>
            <a:xfrm>
              <a:off x="-171167" y="2417169"/>
              <a:ext cx="5254367" cy="885893"/>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GOAL </a:t>
              </a:r>
              <a:r>
                <a:rPr lang="en" sz="4000" dirty="0">
                  <a:latin typeface="Impact"/>
                  <a:ea typeface="Impact"/>
                  <a:cs typeface="Impact"/>
                  <a:sym typeface="Impact"/>
                </a:rPr>
                <a:t>1</a:t>
              </a:r>
            </a:p>
          </p:txBody>
        </p:sp>
      </p:grpSp>
      <p:grpSp>
        <p:nvGrpSpPr>
          <p:cNvPr id="4" name="Group 3"/>
          <p:cNvGrpSpPr/>
          <p:nvPr/>
        </p:nvGrpSpPr>
        <p:grpSpPr>
          <a:xfrm>
            <a:off x="3645047" y="1627079"/>
            <a:ext cx="5254367" cy="3873952"/>
            <a:chOff x="3645047" y="2416887"/>
            <a:chExt cx="5254367" cy="3084144"/>
          </a:xfrm>
        </p:grpSpPr>
        <p:sp>
          <p:nvSpPr>
            <p:cNvPr id="191" name="Shape 191"/>
            <p:cNvSpPr/>
            <p:nvPr/>
          </p:nvSpPr>
          <p:spPr>
            <a:xfrm>
              <a:off x="4355300" y="2522302"/>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203" name="Shape 203"/>
            <p:cNvSpPr txBox="1"/>
            <p:nvPr/>
          </p:nvSpPr>
          <p:spPr>
            <a:xfrm>
              <a:off x="4531025" y="2988379"/>
              <a:ext cx="3353412" cy="934000"/>
            </a:xfrm>
            <a:prstGeom prst="rect">
              <a:avLst/>
            </a:prstGeom>
            <a:noFill/>
            <a:ln>
              <a:noFill/>
            </a:ln>
          </p:spPr>
          <p:txBody>
            <a:bodyPr lIns="121900" tIns="121900" rIns="121900" bIns="121900" anchor="t" anchorCtr="0">
              <a:noAutofit/>
            </a:bodyPr>
            <a:lstStyle/>
            <a:p>
              <a:pPr algn="ctr"/>
              <a:r>
                <a:rPr lang="en-US" dirty="0"/>
                <a:t>Increase </a:t>
              </a:r>
              <a:r>
                <a:rPr lang="en-US" b="1" dirty="0"/>
                <a:t>community’s data analysis and interpretation capacity</a:t>
              </a:r>
              <a:r>
                <a:rPr lang="en-US" dirty="0"/>
                <a:t>.  </a:t>
              </a:r>
            </a:p>
            <a:p>
              <a:pPr algn="ctr"/>
              <a:r>
                <a:rPr lang="en-US" dirty="0"/>
                <a:t>Complete a thorough data analysis of juvenile justice data from the past three years. Identify areas where </a:t>
              </a:r>
              <a:r>
                <a:rPr lang="en-US" b="1" dirty="0"/>
                <a:t>outcomes</a:t>
              </a:r>
              <a:r>
                <a:rPr lang="en-US" dirty="0"/>
                <a:t> for youth could be </a:t>
              </a:r>
              <a:r>
                <a:rPr lang="en-US" b="1" dirty="0"/>
                <a:t>improved via justice system improvement or other system interventions</a:t>
              </a:r>
            </a:p>
          </p:txBody>
        </p:sp>
        <p:sp>
          <p:nvSpPr>
            <p:cNvPr id="19" name="Shape 200"/>
            <p:cNvSpPr txBox="1"/>
            <p:nvPr/>
          </p:nvSpPr>
          <p:spPr>
            <a:xfrm>
              <a:off x="3645047" y="2416887"/>
              <a:ext cx="5254367" cy="830964"/>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GOAL</a:t>
              </a:r>
              <a:r>
                <a:rPr lang="en" sz="4000" dirty="0">
                  <a:latin typeface="Impact"/>
                  <a:ea typeface="Impact"/>
                  <a:cs typeface="Impact"/>
                  <a:sym typeface="Impact"/>
                </a:rPr>
                <a:t> 2</a:t>
              </a:r>
            </a:p>
          </p:txBody>
        </p:sp>
      </p:grpSp>
      <p:grpSp>
        <p:nvGrpSpPr>
          <p:cNvPr id="5" name="Group 4"/>
          <p:cNvGrpSpPr/>
          <p:nvPr/>
        </p:nvGrpSpPr>
        <p:grpSpPr>
          <a:xfrm>
            <a:off x="7602810" y="1662508"/>
            <a:ext cx="5254367" cy="3826029"/>
            <a:chOff x="7602810" y="2423316"/>
            <a:chExt cx="5254367" cy="3065222"/>
          </a:xfrm>
        </p:grpSpPr>
        <p:sp>
          <p:nvSpPr>
            <p:cNvPr id="20" name="Shape 191"/>
            <p:cNvSpPr/>
            <p:nvPr/>
          </p:nvSpPr>
          <p:spPr>
            <a:xfrm>
              <a:off x="8199784" y="2511876"/>
              <a:ext cx="3816214" cy="2976662"/>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21" name="Shape 198"/>
            <p:cNvSpPr txBox="1"/>
            <p:nvPr/>
          </p:nvSpPr>
          <p:spPr>
            <a:xfrm>
              <a:off x="8320571" y="3035753"/>
              <a:ext cx="3695427" cy="934000"/>
            </a:xfrm>
            <a:prstGeom prst="rect">
              <a:avLst/>
            </a:prstGeom>
            <a:noFill/>
            <a:ln>
              <a:noFill/>
            </a:ln>
          </p:spPr>
          <p:txBody>
            <a:bodyPr lIns="121900" tIns="121900" rIns="121900" bIns="121900" anchor="t" anchorCtr="0">
              <a:noAutofit/>
            </a:bodyPr>
            <a:lstStyle/>
            <a:p>
              <a:pPr algn="ctr"/>
              <a:r>
                <a:rPr lang="en-US" dirty="0"/>
                <a:t>Increase </a:t>
              </a:r>
              <a:r>
                <a:rPr lang="en-US" b="1" dirty="0"/>
                <a:t>community’s collaborative capacity</a:t>
              </a:r>
              <a:r>
                <a:rPr lang="en-US" dirty="0"/>
                <a:t>. Assist to identify and approach other </a:t>
              </a:r>
              <a:r>
                <a:rPr lang="en-US" b="1" dirty="0"/>
                <a:t>stakeholders</a:t>
              </a:r>
              <a:r>
                <a:rPr lang="en-US" dirty="0"/>
                <a:t> that need to be brought in to address the identified </a:t>
              </a:r>
              <a:r>
                <a:rPr lang="en-US" b="1" dirty="0"/>
                <a:t>system improvement </a:t>
              </a:r>
              <a:r>
                <a:rPr lang="en-US" dirty="0"/>
                <a:t>needs</a:t>
              </a:r>
            </a:p>
            <a:p>
              <a:pPr lvl="0" algn="ctr"/>
              <a:endParaRPr lang="en" sz="2000" b="1" dirty="0">
                <a:latin typeface="Syncopate"/>
                <a:ea typeface="Syncopate"/>
                <a:cs typeface="Syncopate"/>
                <a:sym typeface="Syncopate"/>
              </a:endParaRPr>
            </a:p>
          </p:txBody>
        </p:sp>
        <p:sp>
          <p:nvSpPr>
            <p:cNvPr id="22" name="Shape 200"/>
            <p:cNvSpPr txBox="1"/>
            <p:nvPr/>
          </p:nvSpPr>
          <p:spPr>
            <a:xfrm>
              <a:off x="7602810" y="2423316"/>
              <a:ext cx="5254367" cy="885893"/>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GOAL </a:t>
              </a:r>
              <a:r>
                <a:rPr lang="en" sz="4000" dirty="0">
                  <a:latin typeface="Impact"/>
                  <a:ea typeface="Impact"/>
                  <a:cs typeface="Impact"/>
                  <a:sym typeface="Impact"/>
                </a:rPr>
                <a:t>3</a:t>
              </a:r>
            </a:p>
          </p:txBody>
        </p:sp>
      </p:grpSp>
      <p:pic>
        <p:nvPicPr>
          <p:cNvPr id="24" name="Picture 23">
            <a:extLst>
              <a:ext uri="{FF2B5EF4-FFF2-40B4-BE49-F238E27FC236}">
                <a16:creationId xmlns:a16="http://schemas.microsoft.com/office/drawing/2014/main" id="{B3521A6D-BE81-4606-AEFB-F466C58A7BD7}"/>
              </a:ext>
            </a:extLst>
          </p:cNvPr>
          <p:cNvPicPr>
            <a:picLocks noChangeAspect="1"/>
          </p:cNvPicPr>
          <p:nvPr/>
        </p:nvPicPr>
        <p:blipFill>
          <a:blip r:embed="rId3"/>
          <a:stretch>
            <a:fillRect/>
          </a:stretch>
        </p:blipFill>
        <p:spPr>
          <a:xfrm>
            <a:off x="0" y="5717136"/>
            <a:ext cx="12192000" cy="1182768"/>
          </a:xfrm>
          <a:prstGeom prst="rect">
            <a:avLst/>
          </a:prstGeom>
        </p:spPr>
      </p:pic>
    </p:spTree>
    <p:extLst>
      <p:ext uri="{BB962C8B-B14F-4D97-AF65-F5344CB8AC3E}">
        <p14:creationId xmlns:p14="http://schemas.microsoft.com/office/powerpoint/2010/main" val="4185703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0"/>
            <a:ext cx="10515600" cy="1325563"/>
          </a:xfrm>
        </p:spPr>
        <p:txBody>
          <a:bodyPr/>
          <a:lstStyle/>
          <a:p>
            <a:r>
              <a:rPr lang="en-US" b="1" dirty="0"/>
              <a:t>Why? What?</a:t>
            </a:r>
            <a:endParaRPr lang="en-US" sz="4400" b="1" dirty="0"/>
          </a:p>
        </p:txBody>
      </p:sp>
      <p:sp>
        <p:nvSpPr>
          <p:cNvPr id="6" name="Content Placeholder 5"/>
          <p:cNvSpPr>
            <a:spLocks noGrp="1"/>
          </p:cNvSpPr>
          <p:nvPr>
            <p:ph sz="half" idx="1"/>
          </p:nvPr>
        </p:nvSpPr>
        <p:spPr>
          <a:xfrm>
            <a:off x="506189" y="1124103"/>
            <a:ext cx="11391731" cy="4435125"/>
          </a:xfrm>
        </p:spPr>
        <p:txBody>
          <a:bodyPr>
            <a:normAutofit fontScale="70000" lnSpcReduction="20000"/>
          </a:bodyPr>
          <a:lstStyle/>
          <a:p>
            <a:pPr marL="285750" indent="-285750"/>
            <a:r>
              <a:rPr lang="en-US" sz="3000" b="1" dirty="0"/>
              <a:t>Why is it important to support a juvenile justice system assessment?</a:t>
            </a:r>
          </a:p>
          <a:p>
            <a:pPr marL="0" indent="0">
              <a:buNone/>
            </a:pPr>
            <a:endParaRPr lang="en-US" sz="3000" b="1" dirty="0"/>
          </a:p>
          <a:p>
            <a:pPr marL="285750" indent="-285750">
              <a:buFont typeface="Arial" panose="020B0604020202020204" pitchFamily="34" charset="0"/>
              <a:buChar char="•"/>
            </a:pPr>
            <a:r>
              <a:rPr lang="en-US" sz="3000" b="1" dirty="0"/>
              <a:t>What does success look like for youth? What does success look like for youth who are justice involved?</a:t>
            </a:r>
          </a:p>
          <a:p>
            <a:pPr marL="0" indent="0">
              <a:buNone/>
            </a:pPr>
            <a:endParaRPr lang="en-US" sz="3000" b="1" dirty="0"/>
          </a:p>
          <a:p>
            <a:r>
              <a:rPr lang="en-US" sz="3000" b="1" dirty="0"/>
              <a:t>What does success look like for our juvenile justice system?</a:t>
            </a:r>
          </a:p>
          <a:p>
            <a:pPr marL="285750" indent="-285750">
              <a:buFont typeface="Arial" panose="020B0604020202020204" pitchFamily="34" charset="0"/>
              <a:buChar char="•"/>
            </a:pPr>
            <a:endParaRPr lang="en-US" sz="3000" b="1" dirty="0"/>
          </a:p>
          <a:p>
            <a:pPr marL="285750" indent="-285750">
              <a:buFont typeface="Arial" panose="020B0604020202020204" pitchFamily="34" charset="0"/>
              <a:buChar char="•"/>
            </a:pPr>
            <a:r>
              <a:rPr lang="en-US" sz="3000" b="1" dirty="0"/>
              <a:t>What are we doing well in the juvenile justice system?</a:t>
            </a:r>
          </a:p>
          <a:p>
            <a:pPr marL="0" indent="0">
              <a:buNone/>
            </a:pPr>
            <a:endParaRPr lang="en-US" sz="3000" b="1" dirty="0"/>
          </a:p>
          <a:p>
            <a:pPr marL="285750" indent="-285750">
              <a:buFont typeface="Arial" panose="020B0604020202020204" pitchFamily="34" charset="0"/>
              <a:buChar char="•"/>
            </a:pPr>
            <a:r>
              <a:rPr lang="en-US" sz="3000" b="1" dirty="0"/>
              <a:t>What are some challenges?</a:t>
            </a:r>
          </a:p>
          <a:p>
            <a:pPr marL="0" indent="0">
              <a:buNone/>
            </a:pPr>
            <a:endParaRPr lang="en-US" sz="3000" b="1" dirty="0"/>
          </a:p>
          <a:p>
            <a:pPr marL="285750" indent="-285750">
              <a:buFont typeface="Arial" panose="020B0604020202020204" pitchFamily="34" charset="0"/>
              <a:buChar char="•"/>
            </a:pPr>
            <a:r>
              <a:rPr lang="en-US" sz="3000" b="1" dirty="0"/>
              <a:t>What are the problems and goals we can address through the juvenile justice system assessment?</a:t>
            </a:r>
          </a:p>
          <a:p>
            <a:endParaRPr lang="en-US" dirty="0"/>
          </a:p>
        </p:txBody>
      </p:sp>
      <p:pic>
        <p:nvPicPr>
          <p:cNvPr id="5" name="Picture 4">
            <a:extLst>
              <a:ext uri="{FF2B5EF4-FFF2-40B4-BE49-F238E27FC236}">
                <a16:creationId xmlns:a16="http://schemas.microsoft.com/office/drawing/2014/main" id="{94D2EE83-8CD7-4C11-B83C-5BAE91563C2A}"/>
              </a:ext>
            </a:extLst>
          </p:cNvPr>
          <p:cNvPicPr>
            <a:picLocks noChangeAspect="1"/>
          </p:cNvPicPr>
          <p:nvPr/>
        </p:nvPicPr>
        <p:blipFill>
          <a:blip r:embed="rId2"/>
          <a:stretch>
            <a:fillRect/>
          </a:stretch>
        </p:blipFill>
        <p:spPr>
          <a:xfrm>
            <a:off x="0" y="5717136"/>
            <a:ext cx="12192000" cy="1182768"/>
          </a:xfrm>
          <a:prstGeom prst="rect">
            <a:avLst/>
          </a:prstGeom>
        </p:spPr>
      </p:pic>
    </p:spTree>
    <p:extLst>
      <p:ext uri="{BB962C8B-B14F-4D97-AF65-F5344CB8AC3E}">
        <p14:creationId xmlns:p14="http://schemas.microsoft.com/office/powerpoint/2010/main" val="14902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0" y="337481"/>
            <a:ext cx="11945922" cy="755374"/>
          </a:xfrm>
        </p:spPr>
        <p:txBody>
          <a:bodyPr/>
          <a:lstStyle/>
          <a:p>
            <a:pPr algn="ctr"/>
            <a:r>
              <a:rPr lang="en-US" b="1" dirty="0"/>
              <a:t>KCK Collaborative Multisector Partnerships &amp; Initiatives                        Related to Youth Justice </a:t>
            </a:r>
            <a:endParaRPr lang="en-US" sz="3600" b="1" dirty="0"/>
          </a:p>
        </p:txBody>
      </p:sp>
      <p:graphicFrame>
        <p:nvGraphicFramePr>
          <p:cNvPr id="16" name="Diagram 15">
            <a:extLst>
              <a:ext uri="{FF2B5EF4-FFF2-40B4-BE49-F238E27FC236}">
                <a16:creationId xmlns:a16="http://schemas.microsoft.com/office/drawing/2014/main" id="{C80CDBA2-5947-4EC3-AFCD-0E018EFEFE49}"/>
              </a:ext>
            </a:extLst>
          </p:cNvPr>
          <p:cNvGraphicFramePr/>
          <p:nvPr>
            <p:extLst>
              <p:ext uri="{D42A27DB-BD31-4B8C-83A1-F6EECF244321}">
                <p14:modId xmlns:p14="http://schemas.microsoft.com/office/powerpoint/2010/main" val="2885298174"/>
              </p:ext>
            </p:extLst>
          </p:nvPr>
        </p:nvGraphicFramePr>
        <p:xfrm>
          <a:off x="252604" y="1050952"/>
          <a:ext cx="11800148" cy="500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a:extLst>
              <a:ext uri="{FF2B5EF4-FFF2-40B4-BE49-F238E27FC236}">
                <a16:creationId xmlns:a16="http://schemas.microsoft.com/office/drawing/2014/main" id="{F76E65ED-4E4C-4AB1-AE65-F7E1BFD92BF2}"/>
              </a:ext>
            </a:extLst>
          </p:cNvPr>
          <p:cNvPicPr>
            <a:picLocks noChangeAspect="1"/>
          </p:cNvPicPr>
          <p:nvPr/>
        </p:nvPicPr>
        <p:blipFill>
          <a:blip r:embed="rId8"/>
          <a:stretch>
            <a:fillRect/>
          </a:stretch>
        </p:blipFill>
        <p:spPr>
          <a:xfrm>
            <a:off x="5169150" y="2358639"/>
            <a:ext cx="2052028" cy="971659"/>
          </a:xfrm>
          <a:prstGeom prst="rect">
            <a:avLst/>
          </a:prstGeom>
        </p:spPr>
      </p:pic>
      <p:pic>
        <p:nvPicPr>
          <p:cNvPr id="19" name="Picture 18">
            <a:extLst>
              <a:ext uri="{FF2B5EF4-FFF2-40B4-BE49-F238E27FC236}">
                <a16:creationId xmlns:a16="http://schemas.microsoft.com/office/drawing/2014/main" id="{533B7601-1A1D-47A1-B1EC-AE48120B7F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609" r="3087"/>
          <a:stretch/>
        </p:blipFill>
        <p:spPr>
          <a:xfrm>
            <a:off x="7533949" y="2352521"/>
            <a:ext cx="1914851" cy="983894"/>
          </a:xfrm>
          <a:prstGeom prst="rect">
            <a:avLst/>
          </a:prstGeom>
        </p:spPr>
      </p:pic>
      <p:grpSp>
        <p:nvGrpSpPr>
          <p:cNvPr id="20" name="Group 19">
            <a:extLst>
              <a:ext uri="{FF2B5EF4-FFF2-40B4-BE49-F238E27FC236}">
                <a16:creationId xmlns:a16="http://schemas.microsoft.com/office/drawing/2014/main" id="{F4BBD962-81B6-47BB-9E26-CCC2F87D64E8}"/>
              </a:ext>
            </a:extLst>
          </p:cNvPr>
          <p:cNvGrpSpPr/>
          <p:nvPr/>
        </p:nvGrpSpPr>
        <p:grpSpPr>
          <a:xfrm>
            <a:off x="2743200" y="2358639"/>
            <a:ext cx="1698433" cy="1122153"/>
            <a:chOff x="0" y="0"/>
            <a:chExt cx="2308140" cy="1026795"/>
          </a:xfrm>
        </p:grpSpPr>
        <p:pic>
          <p:nvPicPr>
            <p:cNvPr id="21" name="Picture 20" descr="KSCorrectionsLogo_Blue_PMS">
              <a:extLst>
                <a:ext uri="{FF2B5EF4-FFF2-40B4-BE49-F238E27FC236}">
                  <a16:creationId xmlns:a16="http://schemas.microsoft.com/office/drawing/2014/main" id="{8F879B93-9737-421F-99A9-E1DF7399BDD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0060" y="197892"/>
              <a:ext cx="1148080" cy="672465"/>
            </a:xfrm>
            <a:prstGeom prst="rect">
              <a:avLst/>
            </a:prstGeom>
            <a:noFill/>
            <a:ln>
              <a:noFill/>
            </a:ln>
          </p:spPr>
        </p:pic>
        <p:pic>
          <p:nvPicPr>
            <p:cNvPr id="22" name="Picture 21" descr="S:\Federal Grant Administration\KAG\KAG Meeting &amp; Travel Material\KAG Logo.png">
              <a:extLst>
                <a:ext uri="{FF2B5EF4-FFF2-40B4-BE49-F238E27FC236}">
                  <a16:creationId xmlns:a16="http://schemas.microsoft.com/office/drawing/2014/main" id="{C1F3ED88-6077-4211-AD82-5EB75620E83A}"/>
                </a:ext>
              </a:extLst>
            </p:cNvPr>
            <p:cNvPicPr>
              <a:picLocks noChangeAspect="1"/>
            </p:cNvPicPr>
            <p:nvPr/>
          </p:nvPicPr>
          <p:blipFill>
            <a:blip r:embed="rId11" cstate="print">
              <a:extLst>
                <a:ext uri="{BEBA8EAE-BF5A-486C-A8C5-ECC9F3942E4B}">
                  <a14:imgProps xmlns:a14="http://schemas.microsoft.com/office/drawing/2010/main">
                    <a14:imgLayer r:embed="rId12">
                      <a14:imgEffect>
                        <a14:saturation sat="170000"/>
                      </a14:imgEffect>
                    </a14:imgLayer>
                  </a14:imgProps>
                </a:ext>
                <a:ext uri="{28A0092B-C50C-407E-A947-70E740481C1C}">
                  <a14:useLocalDpi xmlns:a14="http://schemas.microsoft.com/office/drawing/2010/main" val="0"/>
                </a:ext>
              </a:extLst>
            </a:blip>
            <a:srcRect/>
            <a:stretch>
              <a:fillRect/>
            </a:stretch>
          </p:blipFill>
          <p:spPr bwMode="auto">
            <a:xfrm>
              <a:off x="0" y="0"/>
              <a:ext cx="1086485" cy="1026795"/>
            </a:xfrm>
            <a:prstGeom prst="rect">
              <a:avLst/>
            </a:prstGeom>
            <a:noFill/>
            <a:ln>
              <a:noFill/>
            </a:ln>
          </p:spPr>
        </p:pic>
      </p:grpSp>
      <p:pic>
        <p:nvPicPr>
          <p:cNvPr id="24" name="Picture 23">
            <a:extLst>
              <a:ext uri="{FF2B5EF4-FFF2-40B4-BE49-F238E27FC236}">
                <a16:creationId xmlns:a16="http://schemas.microsoft.com/office/drawing/2014/main" id="{0CC4B5C5-EA3D-42BE-B9C5-66EB5169624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6982" t="27080" r="16701" b="24935"/>
          <a:stretch/>
        </p:blipFill>
        <p:spPr>
          <a:xfrm>
            <a:off x="9958074" y="2574909"/>
            <a:ext cx="1764904" cy="485829"/>
          </a:xfrm>
          <a:prstGeom prst="rect">
            <a:avLst/>
          </a:prstGeom>
        </p:spPr>
      </p:pic>
      <p:pic>
        <p:nvPicPr>
          <p:cNvPr id="3" name="Picture 2">
            <a:extLst>
              <a:ext uri="{FF2B5EF4-FFF2-40B4-BE49-F238E27FC236}">
                <a16:creationId xmlns:a16="http://schemas.microsoft.com/office/drawing/2014/main" id="{45C54D49-9DCC-4021-9803-5412C8FCA11A}"/>
              </a:ext>
            </a:extLst>
          </p:cNvPr>
          <p:cNvPicPr>
            <a:picLocks noChangeAspect="1"/>
          </p:cNvPicPr>
          <p:nvPr/>
        </p:nvPicPr>
        <p:blipFill>
          <a:blip r:embed="rId14"/>
          <a:stretch>
            <a:fillRect/>
          </a:stretch>
        </p:blipFill>
        <p:spPr>
          <a:xfrm>
            <a:off x="411426" y="2507199"/>
            <a:ext cx="1810733" cy="970554"/>
          </a:xfrm>
          <a:prstGeom prst="rect">
            <a:avLst/>
          </a:prstGeom>
        </p:spPr>
      </p:pic>
      <p:pic>
        <p:nvPicPr>
          <p:cNvPr id="7" name="Picture 6">
            <a:extLst>
              <a:ext uri="{FF2B5EF4-FFF2-40B4-BE49-F238E27FC236}">
                <a16:creationId xmlns:a16="http://schemas.microsoft.com/office/drawing/2014/main" id="{F0A49C61-1C36-428F-9C56-02A7E8F63A97}"/>
              </a:ext>
            </a:extLst>
          </p:cNvPr>
          <p:cNvPicPr>
            <a:picLocks noChangeAspect="1"/>
          </p:cNvPicPr>
          <p:nvPr/>
        </p:nvPicPr>
        <p:blipFill>
          <a:blip r:embed="rId15"/>
          <a:stretch>
            <a:fillRect/>
          </a:stretch>
        </p:blipFill>
        <p:spPr>
          <a:xfrm>
            <a:off x="0" y="5717136"/>
            <a:ext cx="12192000" cy="1182768"/>
          </a:xfrm>
          <a:prstGeom prst="rect">
            <a:avLst/>
          </a:prstGeom>
        </p:spPr>
      </p:pic>
    </p:spTree>
    <p:extLst>
      <p:ext uri="{BB962C8B-B14F-4D97-AF65-F5344CB8AC3E}">
        <p14:creationId xmlns:p14="http://schemas.microsoft.com/office/powerpoint/2010/main" val="144688903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F5B77-3616-4AD7-A454-B4F1E5297298}"/>
              </a:ext>
            </a:extLst>
          </p:cNvPr>
          <p:cNvSpPr>
            <a:spLocks noGrp="1"/>
          </p:cNvSpPr>
          <p:nvPr>
            <p:ph type="title"/>
          </p:nvPr>
        </p:nvSpPr>
        <p:spPr>
          <a:xfrm>
            <a:off x="290945" y="2869895"/>
            <a:ext cx="10003237" cy="1090788"/>
          </a:xfrm>
        </p:spPr>
        <p:txBody>
          <a:bodyPr/>
          <a:lstStyle/>
          <a:p>
            <a:pPr algn="ctr"/>
            <a:r>
              <a:rPr lang="en-US" dirty="0"/>
              <a:t>Kansas Juvenile Justice Process</a:t>
            </a:r>
          </a:p>
        </p:txBody>
      </p:sp>
      <p:sp>
        <p:nvSpPr>
          <p:cNvPr id="5" name="Text Placeholder 4">
            <a:extLst>
              <a:ext uri="{FF2B5EF4-FFF2-40B4-BE49-F238E27FC236}">
                <a16:creationId xmlns:a16="http://schemas.microsoft.com/office/drawing/2014/main" id="{78A309C8-5B67-4F8C-85AB-3B7424197F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3700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2E40-0190-47BB-9395-6FFC25E2860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637A125-D69F-46B8-82E2-7BAEFE6E20FF}"/>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8F9A4823-1ADA-4378-828F-17ADEA4B7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870" y="292608"/>
            <a:ext cx="10481218" cy="6364224"/>
          </a:xfrm>
          <a:prstGeom prst="rect">
            <a:avLst/>
          </a:prstGeom>
        </p:spPr>
      </p:pic>
      <p:pic>
        <p:nvPicPr>
          <p:cNvPr id="9" name="Picture 8">
            <a:extLst>
              <a:ext uri="{FF2B5EF4-FFF2-40B4-BE49-F238E27FC236}">
                <a16:creationId xmlns:a16="http://schemas.microsoft.com/office/drawing/2014/main" id="{3397808B-6650-4529-9870-E6112AF52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92" y="2030730"/>
            <a:ext cx="1075208" cy="4646706"/>
          </a:xfrm>
          <a:prstGeom prst="rect">
            <a:avLst/>
          </a:prstGeom>
        </p:spPr>
      </p:pic>
    </p:spTree>
    <p:extLst>
      <p:ext uri="{BB962C8B-B14F-4D97-AF65-F5344CB8AC3E}">
        <p14:creationId xmlns:p14="http://schemas.microsoft.com/office/powerpoint/2010/main" val="921086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F099F-2611-4852-A5F2-396F0371F4E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D6EFACC-1F0C-46BA-A253-EC6976933D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0"/>
            <a:ext cx="10515599" cy="6626147"/>
          </a:xfrm>
        </p:spPr>
      </p:pic>
    </p:spTree>
    <p:extLst>
      <p:ext uri="{BB962C8B-B14F-4D97-AF65-F5344CB8AC3E}">
        <p14:creationId xmlns:p14="http://schemas.microsoft.com/office/powerpoint/2010/main" val="3269129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50" y="-129472"/>
            <a:ext cx="10515600" cy="1325563"/>
          </a:xfrm>
        </p:spPr>
        <p:txBody>
          <a:bodyPr/>
          <a:lstStyle/>
          <a:p>
            <a:r>
              <a:rPr lang="en-US" b="1" dirty="0"/>
              <a:t>Who Needs to be at the Table?</a:t>
            </a:r>
            <a:endParaRPr lang="en-US" sz="4400" b="1" dirty="0"/>
          </a:p>
        </p:txBody>
      </p:sp>
      <p:sp>
        <p:nvSpPr>
          <p:cNvPr id="6" name="Content Placeholder 5"/>
          <p:cNvSpPr>
            <a:spLocks noGrp="1"/>
          </p:cNvSpPr>
          <p:nvPr>
            <p:ph sz="half" idx="1"/>
          </p:nvPr>
        </p:nvSpPr>
        <p:spPr>
          <a:xfrm>
            <a:off x="436971" y="1124104"/>
            <a:ext cx="11460950" cy="4427032"/>
          </a:xfrm>
        </p:spPr>
        <p:txBody>
          <a:bodyPr>
            <a:normAutofit/>
          </a:bodyPr>
          <a:lstStyle/>
          <a:p>
            <a:pPr marL="285750" indent="-285750"/>
            <a:r>
              <a:rPr lang="en-US" b="1" dirty="0"/>
              <a:t>What key organizations, agencies, groups, or </a:t>
            </a:r>
            <a:r>
              <a:rPr lang="en-US" b="1" dirty="0" err="1"/>
              <a:t>indivdiuals</a:t>
            </a:r>
            <a:r>
              <a:rPr lang="en-US" b="1" dirty="0"/>
              <a:t> need to be involved in assessing JD #29?</a:t>
            </a:r>
          </a:p>
          <a:p>
            <a:pPr marL="0" indent="0">
              <a:buNone/>
            </a:pPr>
            <a:endParaRPr lang="en-US" b="1" dirty="0"/>
          </a:p>
          <a:p>
            <a:pPr marL="285750" indent="-285750"/>
            <a:r>
              <a:rPr lang="en-US" b="1" dirty="0"/>
              <a:t>Who needs to be involved from the other municipalities in JD #29?</a:t>
            </a:r>
          </a:p>
          <a:p>
            <a:pPr marL="285750" indent="-285750"/>
            <a:endParaRPr lang="en-US" b="1" dirty="0"/>
          </a:p>
          <a:p>
            <a:pPr marL="0" indent="0">
              <a:buNone/>
            </a:pPr>
            <a:endParaRPr lang="en-US" sz="2800" b="1" dirty="0"/>
          </a:p>
          <a:p>
            <a:endParaRPr lang="en-US" dirty="0"/>
          </a:p>
        </p:txBody>
      </p:sp>
      <p:pic>
        <p:nvPicPr>
          <p:cNvPr id="5" name="Picture 4">
            <a:extLst>
              <a:ext uri="{FF2B5EF4-FFF2-40B4-BE49-F238E27FC236}">
                <a16:creationId xmlns:a16="http://schemas.microsoft.com/office/drawing/2014/main" id="{94D2EE83-8CD7-4C11-B83C-5BAE91563C2A}"/>
              </a:ext>
            </a:extLst>
          </p:cNvPr>
          <p:cNvPicPr>
            <a:picLocks noChangeAspect="1"/>
          </p:cNvPicPr>
          <p:nvPr/>
        </p:nvPicPr>
        <p:blipFill>
          <a:blip r:embed="rId2"/>
          <a:stretch>
            <a:fillRect/>
          </a:stretch>
        </p:blipFill>
        <p:spPr>
          <a:xfrm>
            <a:off x="0" y="5717136"/>
            <a:ext cx="12192000" cy="1182768"/>
          </a:xfrm>
          <a:prstGeom prst="rect">
            <a:avLst/>
          </a:prstGeom>
        </p:spPr>
      </p:pic>
    </p:spTree>
    <p:extLst>
      <p:ext uri="{BB962C8B-B14F-4D97-AF65-F5344CB8AC3E}">
        <p14:creationId xmlns:p14="http://schemas.microsoft.com/office/powerpoint/2010/main" val="111027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42164790"/>
              </p:ext>
            </p:extLst>
          </p:nvPr>
        </p:nvGraphicFramePr>
        <p:xfrm>
          <a:off x="1184564" y="1226126"/>
          <a:ext cx="10286999" cy="4683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p:cNvSpPr>
            <a:spLocks noGrp="1"/>
          </p:cNvSpPr>
          <p:nvPr>
            <p:ph type="title"/>
          </p:nvPr>
        </p:nvSpPr>
        <p:spPr>
          <a:xfrm>
            <a:off x="1016000" y="214314"/>
            <a:ext cx="10649974" cy="824777"/>
          </a:xfrm>
        </p:spPr>
        <p:txBody>
          <a:bodyPr/>
          <a:lstStyle/>
          <a:p>
            <a:r>
              <a:rPr lang="en-US" dirty="0"/>
              <a:t>Tasks for Conducting Community Assessments</a:t>
            </a:r>
          </a:p>
        </p:txBody>
      </p:sp>
    </p:spTree>
    <p:extLst>
      <p:ext uri="{BB962C8B-B14F-4D97-AF65-F5344CB8AC3E}">
        <p14:creationId xmlns:p14="http://schemas.microsoft.com/office/powerpoint/2010/main" val="3942639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0"/>
            <a:ext cx="10515600" cy="1325563"/>
          </a:xfrm>
        </p:spPr>
        <p:txBody>
          <a:bodyPr/>
          <a:lstStyle/>
          <a:p>
            <a:r>
              <a:rPr lang="en-US" b="1" dirty="0"/>
              <a:t>Why? What?</a:t>
            </a:r>
            <a:endParaRPr lang="en-US" sz="4400" b="1" dirty="0"/>
          </a:p>
        </p:txBody>
      </p:sp>
      <p:sp>
        <p:nvSpPr>
          <p:cNvPr id="6" name="Content Placeholder 5"/>
          <p:cNvSpPr>
            <a:spLocks noGrp="1"/>
          </p:cNvSpPr>
          <p:nvPr>
            <p:ph sz="half" idx="1"/>
          </p:nvPr>
        </p:nvSpPr>
        <p:spPr>
          <a:xfrm>
            <a:off x="506189" y="1124104"/>
            <a:ext cx="11391731" cy="4029788"/>
          </a:xfrm>
        </p:spPr>
        <p:txBody>
          <a:bodyPr>
            <a:normAutofit lnSpcReduction="10000"/>
          </a:bodyPr>
          <a:lstStyle/>
          <a:p>
            <a:pPr marL="285750" indent="-285750"/>
            <a:r>
              <a:rPr lang="en-US" b="1" dirty="0"/>
              <a:t>How will we know when we have been successful in improving outcomes?</a:t>
            </a:r>
          </a:p>
          <a:p>
            <a:pPr marL="0" indent="0">
              <a:buNone/>
            </a:pPr>
            <a:endParaRPr lang="en-US" b="1" dirty="0"/>
          </a:p>
          <a:p>
            <a:pPr marL="285750" indent="-285750"/>
            <a:r>
              <a:rPr lang="en-US" b="1" dirty="0"/>
              <a:t>How will we know when we have enhanced capacity of our juvenile justice system?</a:t>
            </a:r>
          </a:p>
          <a:p>
            <a:pPr marL="0" indent="0">
              <a:buNone/>
            </a:pPr>
            <a:endParaRPr lang="en-US" b="1" dirty="0"/>
          </a:p>
          <a:p>
            <a:pPr marL="285750" indent="-285750"/>
            <a:r>
              <a:rPr lang="en-US" b="1" dirty="0"/>
              <a:t>What do we need to better know and understand?</a:t>
            </a:r>
          </a:p>
          <a:p>
            <a:pPr marL="0" indent="0">
              <a:buNone/>
            </a:pPr>
            <a:endParaRPr lang="en-US" b="1" dirty="0"/>
          </a:p>
          <a:p>
            <a:pPr marL="285750" indent="-285750"/>
            <a:r>
              <a:rPr lang="en-US" b="1" dirty="0"/>
              <a:t>What data do we have or need?</a:t>
            </a:r>
          </a:p>
          <a:p>
            <a:pPr marL="285750" indent="-285750"/>
            <a:endParaRPr lang="en-US" b="1" dirty="0"/>
          </a:p>
          <a:p>
            <a:pPr marL="0" indent="0">
              <a:buNone/>
            </a:pPr>
            <a:endParaRPr lang="en-US" sz="2800" b="1" dirty="0"/>
          </a:p>
          <a:p>
            <a:endParaRPr lang="en-US" dirty="0"/>
          </a:p>
        </p:txBody>
      </p:sp>
      <p:pic>
        <p:nvPicPr>
          <p:cNvPr id="5" name="Picture 4">
            <a:extLst>
              <a:ext uri="{FF2B5EF4-FFF2-40B4-BE49-F238E27FC236}">
                <a16:creationId xmlns:a16="http://schemas.microsoft.com/office/drawing/2014/main" id="{94D2EE83-8CD7-4C11-B83C-5BAE91563C2A}"/>
              </a:ext>
            </a:extLst>
          </p:cNvPr>
          <p:cNvPicPr>
            <a:picLocks noChangeAspect="1"/>
          </p:cNvPicPr>
          <p:nvPr/>
        </p:nvPicPr>
        <p:blipFill>
          <a:blip r:embed="rId2"/>
          <a:stretch>
            <a:fillRect/>
          </a:stretch>
        </p:blipFill>
        <p:spPr>
          <a:xfrm>
            <a:off x="0" y="5717136"/>
            <a:ext cx="12192000" cy="1182768"/>
          </a:xfrm>
          <a:prstGeom prst="rect">
            <a:avLst/>
          </a:prstGeom>
        </p:spPr>
      </p:pic>
    </p:spTree>
    <p:extLst>
      <p:ext uri="{BB962C8B-B14F-4D97-AF65-F5344CB8AC3E}">
        <p14:creationId xmlns:p14="http://schemas.microsoft.com/office/powerpoint/2010/main" val="318754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BF48D5-1E35-4481-9D38-AF3AAD7F0F33}"/>
              </a:ext>
            </a:extLst>
          </p:cNvPr>
          <p:cNvPicPr>
            <a:picLocks noChangeAspect="1"/>
          </p:cNvPicPr>
          <p:nvPr/>
        </p:nvPicPr>
        <p:blipFill>
          <a:blip r:embed="rId2"/>
          <a:stretch>
            <a:fillRect/>
          </a:stretch>
        </p:blipFill>
        <p:spPr>
          <a:xfrm>
            <a:off x="1704110" y="619410"/>
            <a:ext cx="8562108" cy="5619180"/>
          </a:xfrm>
          <a:prstGeom prst="rect">
            <a:avLst/>
          </a:prstGeom>
        </p:spPr>
      </p:pic>
    </p:spTree>
    <p:extLst>
      <p:ext uri="{BB962C8B-B14F-4D97-AF65-F5344CB8AC3E}">
        <p14:creationId xmlns:p14="http://schemas.microsoft.com/office/powerpoint/2010/main" val="284516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9C4537F-D42E-45CD-9025-7415EA1BA279}"/>
              </a:ext>
            </a:extLst>
          </p:cNvPr>
          <p:cNvPicPr>
            <a:picLocks noChangeAspect="1"/>
          </p:cNvPicPr>
          <p:nvPr/>
        </p:nvPicPr>
        <p:blipFill>
          <a:blip r:embed="rId2"/>
          <a:stretch>
            <a:fillRect/>
          </a:stretch>
        </p:blipFill>
        <p:spPr>
          <a:xfrm>
            <a:off x="3219450" y="131917"/>
            <a:ext cx="8867775" cy="6553200"/>
          </a:xfrm>
          <a:prstGeom prst="rect">
            <a:avLst/>
          </a:prstGeom>
        </p:spPr>
      </p:pic>
      <p:sp>
        <p:nvSpPr>
          <p:cNvPr id="40" name="TextBox 39">
            <a:extLst>
              <a:ext uri="{FF2B5EF4-FFF2-40B4-BE49-F238E27FC236}">
                <a16:creationId xmlns:a16="http://schemas.microsoft.com/office/drawing/2014/main" id="{89EB08F7-E767-4C77-8B23-6E68E84E8C90}"/>
              </a:ext>
            </a:extLst>
          </p:cNvPr>
          <p:cNvSpPr txBox="1"/>
          <p:nvPr/>
        </p:nvSpPr>
        <p:spPr>
          <a:xfrm>
            <a:off x="240506" y="797510"/>
            <a:ext cx="2614066" cy="5262979"/>
          </a:xfrm>
          <a:prstGeom prst="rect">
            <a:avLst/>
          </a:prstGeom>
          <a:noFill/>
          <a:ln w="38100">
            <a:solidFill>
              <a:schemeClr val="tx1"/>
            </a:solidFill>
          </a:ln>
        </p:spPr>
        <p:txBody>
          <a:bodyPr wrap="square" rtlCol="0">
            <a:spAutoFit/>
          </a:bodyPr>
          <a:lstStyle/>
          <a:p>
            <a:pPr algn="ctr"/>
            <a:r>
              <a:rPr lang="en-US" sz="2400" b="1" dirty="0"/>
              <a:t>What type of data or information are we interested?</a:t>
            </a:r>
          </a:p>
          <a:p>
            <a:pPr algn="ctr"/>
            <a:endParaRPr lang="en-US" sz="2400" b="1" dirty="0"/>
          </a:p>
          <a:p>
            <a:pPr algn="ctr"/>
            <a:r>
              <a:rPr lang="en-US" sz="2400" b="1" dirty="0"/>
              <a:t>Who are stakeholders who may have information that is of interest?</a:t>
            </a:r>
          </a:p>
          <a:p>
            <a:pPr algn="ctr"/>
            <a:endParaRPr lang="en-US" sz="2400" b="1" dirty="0"/>
          </a:p>
          <a:p>
            <a:pPr algn="ctr"/>
            <a:r>
              <a:rPr lang="en-US" sz="2400" b="1" dirty="0"/>
              <a:t>Who are other stakeholders who should be at the table?</a:t>
            </a:r>
          </a:p>
        </p:txBody>
      </p:sp>
    </p:spTree>
    <p:extLst>
      <p:ext uri="{BB962C8B-B14F-4D97-AF65-F5344CB8AC3E}">
        <p14:creationId xmlns:p14="http://schemas.microsoft.com/office/powerpoint/2010/main" val="1299598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F5B77-3616-4AD7-A454-B4F1E5297298}"/>
              </a:ext>
            </a:extLst>
          </p:cNvPr>
          <p:cNvSpPr>
            <a:spLocks noGrp="1"/>
          </p:cNvSpPr>
          <p:nvPr>
            <p:ph type="title"/>
          </p:nvPr>
        </p:nvSpPr>
        <p:spPr>
          <a:xfrm>
            <a:off x="290945" y="2869895"/>
            <a:ext cx="10003237" cy="1090788"/>
          </a:xfrm>
        </p:spPr>
        <p:txBody>
          <a:bodyPr/>
          <a:lstStyle/>
          <a:p>
            <a:pPr algn="ctr"/>
            <a:r>
              <a:rPr lang="en-US" dirty="0"/>
              <a:t>Next Steps</a:t>
            </a:r>
          </a:p>
        </p:txBody>
      </p:sp>
      <p:sp>
        <p:nvSpPr>
          <p:cNvPr id="5" name="Text Placeholder 4">
            <a:extLst>
              <a:ext uri="{FF2B5EF4-FFF2-40B4-BE49-F238E27FC236}">
                <a16:creationId xmlns:a16="http://schemas.microsoft.com/office/drawing/2014/main" id="{78A309C8-5B67-4F8C-85AB-3B7424197F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036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353A-3A54-4677-A053-F209C5CD3470}"/>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E51113BA-0477-4941-A791-5E155985D705}"/>
              </a:ext>
            </a:extLst>
          </p:cNvPr>
          <p:cNvSpPr>
            <a:spLocks noGrp="1"/>
          </p:cNvSpPr>
          <p:nvPr>
            <p:ph idx="1"/>
          </p:nvPr>
        </p:nvSpPr>
        <p:spPr>
          <a:xfrm>
            <a:off x="680321" y="2136298"/>
            <a:ext cx="10802277" cy="4393976"/>
          </a:xfrm>
        </p:spPr>
        <p:txBody>
          <a:bodyPr>
            <a:normAutofit fontScale="85000" lnSpcReduction="20000"/>
          </a:bodyPr>
          <a:lstStyle/>
          <a:p>
            <a:pPr lvl="0"/>
            <a:r>
              <a:rPr lang="en-US" sz="3200" dirty="0"/>
              <a:t>Data collection plan discussion</a:t>
            </a:r>
            <a:endParaRPr lang="en-US" sz="3200" b="1" dirty="0"/>
          </a:p>
          <a:p>
            <a:pPr lvl="1"/>
            <a:r>
              <a:rPr lang="en-US" sz="3200" dirty="0"/>
              <a:t>Stakeholder Mapping/Stakeholder Data Mapping</a:t>
            </a:r>
          </a:p>
          <a:p>
            <a:pPr lvl="2"/>
            <a:r>
              <a:rPr lang="en-US" sz="3000" dirty="0"/>
              <a:t>Review Network Analysis</a:t>
            </a:r>
          </a:p>
          <a:p>
            <a:pPr lvl="1"/>
            <a:r>
              <a:rPr lang="en-US" sz="3200" dirty="0"/>
              <a:t>Individual Informational Interviews</a:t>
            </a:r>
            <a:endParaRPr lang="en-US" sz="3200" b="1" dirty="0"/>
          </a:p>
          <a:p>
            <a:pPr lvl="1"/>
            <a:r>
              <a:rPr lang="en-US" sz="3200" dirty="0"/>
              <a:t>Focus groups</a:t>
            </a:r>
          </a:p>
          <a:p>
            <a:pPr lvl="1"/>
            <a:r>
              <a:rPr lang="en-US" sz="3200" dirty="0"/>
              <a:t>Capacity Surveys</a:t>
            </a:r>
          </a:p>
          <a:p>
            <a:pPr marL="457200" lvl="1" indent="0">
              <a:buNone/>
            </a:pPr>
            <a:endParaRPr lang="en-US" sz="3200" dirty="0"/>
          </a:p>
          <a:p>
            <a:pPr lvl="0"/>
            <a:r>
              <a:rPr lang="en-US" sz="3200" dirty="0"/>
              <a:t>Community Engagement</a:t>
            </a:r>
          </a:p>
          <a:p>
            <a:pPr lvl="1"/>
            <a:r>
              <a:rPr lang="en-US" sz="2800" dirty="0"/>
              <a:t>Send joint letter with Judge York to stakeholder group to inform of YJCEI</a:t>
            </a:r>
          </a:p>
          <a:p>
            <a:pPr lvl="1"/>
            <a:r>
              <a:rPr lang="en-US" sz="2800" dirty="0"/>
              <a:t>Engage Community in interview, focus, group, survey process</a:t>
            </a:r>
          </a:p>
          <a:p>
            <a:pPr lvl="1"/>
            <a:r>
              <a:rPr lang="en-US" sz="2800" dirty="0"/>
              <a:t>Convene ThrYve YJCE Collaborative to Review Assessment &amp; Planning </a:t>
            </a:r>
          </a:p>
          <a:p>
            <a:pPr marL="0" indent="0">
              <a:buNone/>
            </a:pPr>
            <a:endParaRPr lang="en-US" b="1" dirty="0"/>
          </a:p>
          <a:p>
            <a:pPr marL="457200" lvl="1" indent="0">
              <a:buNone/>
            </a:pPr>
            <a:endParaRPr lang="en-US" b="1" dirty="0"/>
          </a:p>
          <a:p>
            <a:endParaRPr lang="en-US" dirty="0"/>
          </a:p>
        </p:txBody>
      </p:sp>
    </p:spTree>
    <p:extLst>
      <p:ext uri="{BB962C8B-B14F-4D97-AF65-F5344CB8AC3E}">
        <p14:creationId xmlns:p14="http://schemas.microsoft.com/office/powerpoint/2010/main" val="308080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0BF7-4D3A-4A3E-B27F-4E3A7D4715C4}"/>
              </a:ext>
            </a:extLst>
          </p:cNvPr>
          <p:cNvSpPr>
            <a:spLocks noGrp="1"/>
          </p:cNvSpPr>
          <p:nvPr>
            <p:ph type="title"/>
          </p:nvPr>
        </p:nvSpPr>
        <p:spPr>
          <a:xfrm>
            <a:off x="474594" y="0"/>
            <a:ext cx="11360800" cy="446394"/>
          </a:xfrm>
        </p:spPr>
        <p:txBody>
          <a:bodyPr/>
          <a:lstStyle/>
          <a:p>
            <a:pPr algn="ctr"/>
            <a:r>
              <a:rPr lang="en-US" dirty="0"/>
              <a:t>ThrYve Systems Advisory Board Structure</a:t>
            </a:r>
          </a:p>
        </p:txBody>
      </p:sp>
      <p:graphicFrame>
        <p:nvGraphicFramePr>
          <p:cNvPr id="3" name="Diagram 2">
            <a:extLst>
              <a:ext uri="{FF2B5EF4-FFF2-40B4-BE49-F238E27FC236}">
                <a16:creationId xmlns:a16="http://schemas.microsoft.com/office/drawing/2014/main" id="{330AE19F-3B75-4390-AA3E-1641E09B8A26}"/>
              </a:ext>
            </a:extLst>
          </p:cNvPr>
          <p:cNvGraphicFramePr/>
          <p:nvPr>
            <p:extLst>
              <p:ext uri="{D42A27DB-BD31-4B8C-83A1-F6EECF244321}">
                <p14:modId xmlns:p14="http://schemas.microsoft.com/office/powerpoint/2010/main" val="2544696650"/>
              </p:ext>
            </p:extLst>
          </p:nvPr>
        </p:nvGraphicFramePr>
        <p:xfrm>
          <a:off x="316523" y="505002"/>
          <a:ext cx="11793794" cy="6294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DF9F2A6-139D-4700-B5A9-016E1A30C386}"/>
              </a:ext>
            </a:extLst>
          </p:cNvPr>
          <p:cNvPicPr>
            <a:picLocks noChangeAspect="1"/>
          </p:cNvPicPr>
          <p:nvPr/>
        </p:nvPicPr>
        <p:blipFill>
          <a:blip r:embed="rId8"/>
          <a:stretch>
            <a:fillRect/>
          </a:stretch>
        </p:blipFill>
        <p:spPr>
          <a:xfrm>
            <a:off x="1707855" y="58608"/>
            <a:ext cx="1110845" cy="775571"/>
          </a:xfrm>
          <a:prstGeom prst="rect">
            <a:avLst/>
          </a:prstGeom>
        </p:spPr>
      </p:pic>
    </p:spTree>
    <p:extLst>
      <p:ext uri="{BB962C8B-B14F-4D97-AF65-F5344CB8AC3E}">
        <p14:creationId xmlns:p14="http://schemas.microsoft.com/office/powerpoint/2010/main" val="145373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091CCE87-22BF-4AFE-B6DC-41D7A5FF66CB}"/>
              </a:ext>
            </a:extLst>
          </p:cNvPr>
          <p:cNvPicPr>
            <a:picLocks noChangeAspect="1"/>
          </p:cNvPicPr>
          <p:nvPr/>
        </p:nvPicPr>
        <p:blipFill>
          <a:blip r:embed="rId2">
            <a:duotone>
              <a:prstClr val="black"/>
              <a:srgbClr val="D9C3A5">
                <a:tint val="50000"/>
                <a:satMod val="180000"/>
              </a:srgbClr>
            </a:duotone>
            <a:extLst/>
          </a:blip>
          <a:stretch>
            <a:fillRect/>
          </a:stretch>
        </p:blipFill>
        <p:spPr>
          <a:xfrm>
            <a:off x="3115434" y="168501"/>
            <a:ext cx="5915278" cy="6447171"/>
          </a:xfrm>
          <a:prstGeom prst="rect">
            <a:avLst/>
          </a:prstGeom>
          <a:ln>
            <a:noFill/>
          </a:ln>
          <a:effectLst/>
        </p:spPr>
      </p:pic>
    </p:spTree>
    <p:extLst>
      <p:ext uri="{BB962C8B-B14F-4D97-AF65-F5344CB8AC3E}">
        <p14:creationId xmlns:p14="http://schemas.microsoft.com/office/powerpoint/2010/main" val="364632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F5B77-3616-4AD7-A454-B4F1E5297298}"/>
              </a:ext>
            </a:extLst>
          </p:cNvPr>
          <p:cNvSpPr>
            <a:spLocks noGrp="1"/>
          </p:cNvSpPr>
          <p:nvPr>
            <p:ph type="title"/>
          </p:nvPr>
        </p:nvSpPr>
        <p:spPr>
          <a:xfrm>
            <a:off x="290945" y="2869895"/>
            <a:ext cx="10003237" cy="1090788"/>
          </a:xfrm>
        </p:spPr>
        <p:txBody>
          <a:bodyPr/>
          <a:lstStyle/>
          <a:p>
            <a:pPr algn="ctr"/>
            <a:r>
              <a:rPr lang="en-US" dirty="0"/>
              <a:t>ThrYve Youth Justice &amp; Crime Prevention </a:t>
            </a:r>
            <a:br>
              <a:rPr lang="en-US" dirty="0"/>
            </a:br>
            <a:r>
              <a:rPr lang="en-US" dirty="0"/>
              <a:t>Action Team </a:t>
            </a:r>
          </a:p>
        </p:txBody>
      </p:sp>
      <p:sp>
        <p:nvSpPr>
          <p:cNvPr id="5" name="Text Placeholder 4">
            <a:extLst>
              <a:ext uri="{FF2B5EF4-FFF2-40B4-BE49-F238E27FC236}">
                <a16:creationId xmlns:a16="http://schemas.microsoft.com/office/drawing/2014/main" id="{78A309C8-5B67-4F8C-85AB-3B7424197F36}"/>
              </a:ext>
            </a:extLst>
          </p:cNvPr>
          <p:cNvSpPr>
            <a:spLocks noGrp="1"/>
          </p:cNvSpPr>
          <p:nvPr>
            <p:ph type="body" idx="1"/>
          </p:nvPr>
        </p:nvSpPr>
        <p:spPr/>
        <p:txBody>
          <a:bodyPr/>
          <a:lstStyle/>
          <a:p>
            <a:r>
              <a:rPr lang="en-US" dirty="0"/>
              <a:t>Action Plan Review and Discussion</a:t>
            </a:r>
          </a:p>
        </p:txBody>
      </p:sp>
    </p:spTree>
    <p:extLst>
      <p:ext uri="{BB962C8B-B14F-4D97-AF65-F5344CB8AC3E}">
        <p14:creationId xmlns:p14="http://schemas.microsoft.com/office/powerpoint/2010/main" val="2553247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950" y="126642"/>
            <a:ext cx="11360800" cy="763600"/>
          </a:xfrm>
        </p:spPr>
        <p:txBody>
          <a:bodyPr/>
          <a:lstStyle/>
          <a:p>
            <a:r>
              <a:rPr lang="en" dirty="0">
                <a:latin typeface="Impact"/>
                <a:sym typeface="Impact"/>
              </a:rPr>
              <a:t>For Additional Information Contact:</a:t>
            </a:r>
            <a:endParaRPr lang="en-US" b="1" dirty="0"/>
          </a:p>
        </p:txBody>
      </p:sp>
      <p:sp>
        <p:nvSpPr>
          <p:cNvPr id="3" name="Rectangle 2"/>
          <p:cNvSpPr/>
          <p:nvPr/>
        </p:nvSpPr>
        <p:spPr>
          <a:xfrm>
            <a:off x="5357633" y="1389423"/>
            <a:ext cx="6096000" cy="3108543"/>
          </a:xfrm>
          <a:prstGeom prst="rect">
            <a:avLst/>
          </a:prstGeom>
        </p:spPr>
        <p:txBody>
          <a:bodyPr>
            <a:spAutoFit/>
          </a:bodyPr>
          <a:lstStyle/>
          <a:p>
            <a:r>
              <a:rPr lang="en-US" sz="2800" b="1" dirty="0">
                <a:solidFill>
                  <a:srgbClr val="1F497D"/>
                </a:solidFill>
                <a:latin typeface="Calibri Light" panose="020F0302020204030204" pitchFamily="34" charset="0"/>
                <a:ea typeface="Times New Roman" panose="02020603050405020304" pitchFamily="18" charset="0"/>
                <a:cs typeface="Times New Roman" panose="02020603050405020304" pitchFamily="18" charset="0"/>
              </a:rPr>
              <a:t>Jomella Watson-Thompson, Ph.D.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1F497D"/>
                </a:solidFill>
                <a:latin typeface="Calibri Light" panose="020F0302020204030204" pitchFamily="34" charset="0"/>
                <a:ea typeface="Times New Roman" panose="02020603050405020304" pitchFamily="18" charset="0"/>
                <a:cs typeface="Times New Roman" panose="02020603050405020304" pitchFamily="18" charset="0"/>
              </a:rPr>
              <a:t>Associate Professor/Associate Director</a:t>
            </a:r>
          </a:p>
          <a:p>
            <a:r>
              <a:rPr lang="en-US" sz="2800" dirty="0">
                <a:solidFill>
                  <a:schemeClr val="accent1"/>
                </a:solidFill>
                <a:latin typeface="Calibri Light" panose="020F03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Center for Community Health and Development</a:t>
            </a:r>
            <a:r>
              <a:rPr lang="en-US" sz="2800" dirty="0">
                <a:solidFill>
                  <a:srgbClr val="1F497D"/>
                </a:solidFill>
                <a:latin typeface="Calibri Light" panose="020F0302020204030204" pitchFamily="34" charset="0"/>
                <a:ea typeface="Times New Roman" panose="02020603050405020304" pitchFamily="18" charset="0"/>
                <a:cs typeface="Times New Roman" panose="02020603050405020304" pitchFamily="18" charset="0"/>
              </a:rPr>
              <a:t>|</a:t>
            </a:r>
            <a:r>
              <a:rPr lang="en-US" sz="2800" dirty="0">
                <a:solidFill>
                  <a:schemeClr val="accent1"/>
                </a:solidFill>
                <a:latin typeface="Calibri Light" panose="020F03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2800" dirty="0" err="1">
                <a:solidFill>
                  <a:schemeClr val="accent1"/>
                </a:solidFill>
                <a:latin typeface="Calibri Light" panose="020F03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KUCommHealth</a:t>
            </a:r>
            <a:r>
              <a:rPr lang="en-US" sz="280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1F497D"/>
                </a:solidFill>
                <a:latin typeface="Calibri Light" panose="020F0302020204030204" pitchFamily="34" charset="0"/>
                <a:ea typeface="Times New Roman" panose="02020603050405020304" pitchFamily="18" charset="0"/>
                <a:cs typeface="Times New Roman" panose="02020603050405020304" pitchFamily="18" charset="0"/>
              </a:rPr>
              <a:t>| </a:t>
            </a:r>
          </a:p>
          <a:p>
            <a:r>
              <a:rPr lang="en-US" sz="2800" dirty="0">
                <a:solidFill>
                  <a:srgbClr val="1F497D"/>
                </a:solidFill>
                <a:latin typeface="Calibri Light" panose="020F0302020204030204" pitchFamily="34" charset="0"/>
                <a:ea typeface="Times New Roman" panose="02020603050405020304" pitchFamily="18" charset="0"/>
                <a:cs typeface="Times New Roman" panose="02020603050405020304" pitchFamily="18" charset="0"/>
              </a:rPr>
              <a:t>University of Kansas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rgbClr val="1F497D"/>
                </a:solidFill>
                <a:latin typeface="Calibri Light" panose="020F0302020204030204" pitchFamily="34" charset="0"/>
                <a:ea typeface="Times New Roman" panose="02020603050405020304" pitchFamily="18" charset="0"/>
                <a:cs typeface="Times New Roman" panose="02020603050405020304" pitchFamily="18" charset="0"/>
              </a:rPr>
              <a:t>785.864.1563 (p) </a:t>
            </a:r>
          </a:p>
          <a:p>
            <a:r>
              <a:rPr lang="en-US" sz="2800" dirty="0">
                <a:solidFill>
                  <a:srgbClr val="1F497D"/>
                </a:solidFill>
                <a:latin typeface="Calibri Light" panose="020F0302020204030204" pitchFamily="34" charset="0"/>
                <a:ea typeface="Calibri" panose="020F0502020204030204" pitchFamily="34" charset="0"/>
                <a:cs typeface="Times New Roman" panose="02020603050405020304" pitchFamily="18" charset="0"/>
              </a:rPr>
              <a:t>jomellaw@ku.edu</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1548" y="1086716"/>
            <a:ext cx="4535998" cy="4247317"/>
          </a:xfrm>
          <a:prstGeom prst="rect">
            <a:avLst/>
          </a:prstGeom>
        </p:spPr>
        <p:txBody>
          <a:bodyPr wrap="square">
            <a:spAutoFit/>
          </a:bodyPr>
          <a:lstStyle/>
          <a:p>
            <a:pPr algn="ctr"/>
            <a:r>
              <a:rPr lang="en-US" sz="2800" b="1" dirty="0">
                <a:solidFill>
                  <a:srgbClr val="1F497D"/>
                </a:solidFill>
                <a:latin typeface="Calibri Light" panose="020F0302020204030204" pitchFamily="34" charset="0"/>
                <a:ea typeface="Calibri" panose="020F0502020204030204" pitchFamily="34" charset="0"/>
                <a:cs typeface="Times New Roman" panose="02020603050405020304" pitchFamily="18" charset="0"/>
              </a:rPr>
              <a:t>Email: </a:t>
            </a:r>
            <a:r>
              <a:rPr lang="en-US" sz="2800" b="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thryve@ku.edu</a:t>
            </a:r>
            <a:endParaRPr lang="en-US" sz="2800" b="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endParaRPr>
          </a:p>
          <a:p>
            <a:pPr algn="ctr"/>
            <a:endParaRPr lang="en-US" sz="2800" b="1" dirty="0">
              <a:solidFill>
                <a:srgbClr val="1F497D"/>
              </a:solidFill>
              <a:latin typeface="Calibri Light" panose="020F0302020204030204" pitchFamily="34" charset="0"/>
              <a:ea typeface="Calibri" panose="020F0502020204030204" pitchFamily="34" charset="0"/>
              <a:cs typeface="Times New Roman" panose="02020603050405020304" pitchFamily="18" charset="0"/>
            </a:endParaRPr>
          </a:p>
          <a:p>
            <a:pPr algn="ctr"/>
            <a:r>
              <a:rPr lang="en-US" sz="2800" b="1" dirty="0">
                <a:solidFill>
                  <a:srgbClr val="1F497D"/>
                </a:solidFill>
                <a:latin typeface="Calibri Light" panose="020F0302020204030204" pitchFamily="34" charset="0"/>
                <a:ea typeface="Calibri" panose="020F0502020204030204" pitchFamily="34" charset="0"/>
                <a:cs typeface="Times New Roman" panose="02020603050405020304" pitchFamily="18" charset="0"/>
              </a:rPr>
              <a:t>Website: </a:t>
            </a:r>
            <a:r>
              <a:rPr lang="en-US" sz="2800" b="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www.wethryve.org</a:t>
            </a:r>
            <a:endParaRPr lang="en-US" sz="2800" b="1"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endParaRPr>
          </a:p>
          <a:p>
            <a:pPr algn="ctr"/>
            <a:endParaRPr lang="en-US" sz="2800" b="1" dirty="0">
              <a:solidFill>
                <a:srgbClr val="1F497D"/>
              </a:solidFill>
              <a:latin typeface="Calibri Light" panose="020F0302020204030204" pitchFamily="34" charset="0"/>
              <a:ea typeface="Calibri" panose="020F0502020204030204" pitchFamily="34" charset="0"/>
              <a:cs typeface="Times New Roman" panose="02020603050405020304" pitchFamily="18" charset="0"/>
            </a:endParaRPr>
          </a:p>
          <a:p>
            <a:pPr algn="ctr"/>
            <a:r>
              <a:rPr lang="en-US" sz="2800" b="1" dirty="0">
                <a:solidFill>
                  <a:srgbClr val="1F497D"/>
                </a:solidFill>
                <a:latin typeface="Calibri Light" panose="020F0302020204030204" pitchFamily="34" charset="0"/>
                <a:ea typeface="Calibri" panose="020F0502020204030204" pitchFamily="34" charset="0"/>
                <a:cs typeface="Times New Roman" panose="02020603050405020304" pitchFamily="18" charset="0"/>
              </a:rPr>
              <a:t>Instagram: #</a:t>
            </a:r>
            <a:r>
              <a:rPr lang="en-US" sz="2800" b="1" dirty="0" err="1">
                <a:solidFill>
                  <a:srgbClr val="1F497D"/>
                </a:solidFill>
                <a:latin typeface="Calibri Light" panose="020F0302020204030204" pitchFamily="34" charset="0"/>
                <a:ea typeface="Calibri" panose="020F0502020204030204" pitchFamily="34" charset="0"/>
                <a:cs typeface="Times New Roman" panose="02020603050405020304" pitchFamily="18" charset="0"/>
              </a:rPr>
              <a:t>wethyrve</a:t>
            </a:r>
            <a:endParaRPr lang="en-US" sz="2800" b="1" dirty="0">
              <a:solidFill>
                <a:srgbClr val="1F497D"/>
              </a:solidFill>
              <a:latin typeface="Calibri Light" panose="020F0302020204030204" pitchFamily="34" charset="0"/>
              <a:ea typeface="Calibri" panose="020F0502020204030204" pitchFamily="34" charset="0"/>
              <a:cs typeface="Times New Roman" panose="02020603050405020304" pitchFamily="18" charset="0"/>
            </a:endParaRPr>
          </a:p>
          <a:p>
            <a:pPr algn="ctr"/>
            <a:endParaRPr lang="en-US" sz="2800" b="1" dirty="0">
              <a:solidFill>
                <a:srgbClr val="1F497D"/>
              </a:solidFill>
              <a:latin typeface="Calibri Light" panose="020F0302020204030204" pitchFamily="34" charset="0"/>
              <a:ea typeface="Calibri" panose="020F0502020204030204" pitchFamily="34" charset="0"/>
              <a:cs typeface="Times New Roman" panose="02020603050405020304" pitchFamily="18" charset="0"/>
            </a:endParaRPr>
          </a:p>
          <a:p>
            <a:pPr algn="ctr"/>
            <a:r>
              <a:rPr lang="en-US" sz="2800" b="1" dirty="0">
                <a:solidFill>
                  <a:srgbClr val="1F497D"/>
                </a:solidFill>
                <a:latin typeface="Calibri Light" panose="020F0302020204030204" pitchFamily="34" charset="0"/>
                <a:ea typeface="Calibri" panose="020F0502020204030204" pitchFamily="34" charset="0"/>
                <a:cs typeface="Times New Roman" panose="02020603050405020304" pitchFamily="18" charset="0"/>
              </a:rPr>
              <a:t>LinkedIn: ThrYve Youth Violence Prevention Project</a:t>
            </a:r>
          </a:p>
          <a:p>
            <a:pPr algn="ctr"/>
            <a:endParaRPr lang="en-US" sz="2800" b="1" dirty="0">
              <a:solidFill>
                <a:srgbClr val="1F497D"/>
              </a:solidFill>
              <a:latin typeface="Calibri Light" panose="020F0302020204030204" pitchFamily="34" charset="0"/>
              <a:ea typeface="Calibri" panose="020F0502020204030204" pitchFamily="34" charset="0"/>
              <a:cs typeface="Times New Roman" panose="02020603050405020304" pitchFamily="18" charset="0"/>
            </a:endParaRPr>
          </a:p>
          <a:p>
            <a:pPr algn="ct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BE7EC85-7638-4E89-BE26-50CCCB4E4DDE}"/>
              </a:ext>
            </a:extLst>
          </p:cNvPr>
          <p:cNvPicPr>
            <a:picLocks noChangeAspect="1"/>
          </p:cNvPicPr>
          <p:nvPr/>
        </p:nvPicPr>
        <p:blipFill>
          <a:blip r:embed="rId7"/>
          <a:stretch>
            <a:fillRect/>
          </a:stretch>
        </p:blipFill>
        <p:spPr>
          <a:xfrm>
            <a:off x="0" y="5717136"/>
            <a:ext cx="12192000" cy="1182768"/>
          </a:xfrm>
          <a:prstGeom prst="rect">
            <a:avLst/>
          </a:prstGeom>
        </p:spPr>
      </p:pic>
    </p:spTree>
    <p:extLst>
      <p:ext uri="{BB962C8B-B14F-4D97-AF65-F5344CB8AC3E}">
        <p14:creationId xmlns:p14="http://schemas.microsoft.com/office/powerpoint/2010/main" val="80191289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1341" b="12066"/>
          <a:stretch/>
        </p:blipFill>
        <p:spPr>
          <a:xfrm>
            <a:off x="0" y="0"/>
            <a:ext cx="12192000" cy="6847547"/>
          </a:xfrm>
          <a:prstGeom prst="rect">
            <a:avLst/>
          </a:prstGeom>
        </p:spPr>
      </p:pic>
      <p:sp>
        <p:nvSpPr>
          <p:cNvPr id="2" name="TextBox 1"/>
          <p:cNvSpPr txBox="1"/>
          <p:nvPr/>
        </p:nvSpPr>
        <p:spPr>
          <a:xfrm>
            <a:off x="107155" y="4833339"/>
            <a:ext cx="11480007" cy="1200329"/>
          </a:xfrm>
          <a:prstGeom prst="rect">
            <a:avLst/>
          </a:prstGeom>
          <a:noFill/>
        </p:spPr>
        <p:txBody>
          <a:bodyPr wrap="square" rtlCol="0">
            <a:spAutoFit/>
          </a:bodyPr>
          <a:lstStyle/>
          <a:p>
            <a:pPr algn="ctr"/>
            <a:r>
              <a:rPr lang="en" sz="5400" dirty="0">
                <a:solidFill>
                  <a:schemeClr val="accent4"/>
                </a:solidFill>
                <a:latin typeface="Impact"/>
                <a:ea typeface="Impact"/>
                <a:cs typeface="Impact"/>
                <a:sym typeface="Impact"/>
              </a:rPr>
              <a:t>I ThrYve, You ThrYve, We ThrYve!</a:t>
            </a:r>
          </a:p>
          <a:p>
            <a:endParaRPr lang="en-US" dirty="0"/>
          </a:p>
        </p:txBody>
      </p:sp>
      <p:pic>
        <p:nvPicPr>
          <p:cNvPr id="6" name="Picture 5">
            <a:extLst>
              <a:ext uri="{FF2B5EF4-FFF2-40B4-BE49-F238E27FC236}">
                <a16:creationId xmlns:a16="http://schemas.microsoft.com/office/drawing/2014/main" id="{2E851CB0-1014-457D-B055-02D47E86BEDA}"/>
              </a:ext>
            </a:extLst>
          </p:cNvPr>
          <p:cNvPicPr>
            <a:picLocks noChangeAspect="1"/>
          </p:cNvPicPr>
          <p:nvPr/>
        </p:nvPicPr>
        <p:blipFill>
          <a:blip r:embed="rId4"/>
          <a:stretch>
            <a:fillRect/>
          </a:stretch>
        </p:blipFill>
        <p:spPr>
          <a:xfrm>
            <a:off x="0" y="5717136"/>
            <a:ext cx="12192000" cy="1182768"/>
          </a:xfrm>
          <a:prstGeom prst="rect">
            <a:avLst/>
          </a:prstGeom>
        </p:spPr>
      </p:pic>
    </p:spTree>
    <p:extLst>
      <p:ext uri="{BB962C8B-B14F-4D97-AF65-F5344CB8AC3E}">
        <p14:creationId xmlns:p14="http://schemas.microsoft.com/office/powerpoint/2010/main" val="25927680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1063" y="-142508"/>
            <a:ext cx="11360800" cy="763600"/>
          </a:xfrm>
        </p:spPr>
        <p:txBody>
          <a:bodyPr/>
          <a:lstStyle/>
          <a:p>
            <a:pPr algn="ctr"/>
            <a:r>
              <a:rPr lang="en-US" sz="4267" dirty="0">
                <a:solidFill>
                  <a:schemeClr val="tx1"/>
                </a:solidFill>
                <a:latin typeface="Impact"/>
                <a:ea typeface="Impact"/>
                <a:cs typeface="Impact"/>
              </a:rPr>
              <a:t>ThrYve  </a:t>
            </a:r>
            <a:r>
              <a:rPr lang="en-US" sz="4267" dirty="0">
                <a:solidFill>
                  <a:schemeClr val="accent1"/>
                </a:solidFill>
                <a:latin typeface="Impact"/>
                <a:ea typeface="Impact"/>
                <a:cs typeface="Impact"/>
              </a:rPr>
              <a:t>Approach </a:t>
            </a:r>
            <a:r>
              <a:rPr lang="en-US" sz="1600" dirty="0">
                <a:solidFill>
                  <a:schemeClr val="accent2"/>
                </a:solidFill>
                <a:latin typeface="Impact"/>
                <a:ea typeface="Impact"/>
                <a:cs typeface="Impact"/>
              </a:rPr>
              <a:t>Together Helping Reduce Youth Violence for Equity</a:t>
            </a:r>
          </a:p>
        </p:txBody>
      </p:sp>
      <p:graphicFrame>
        <p:nvGraphicFramePr>
          <p:cNvPr id="3" name="Diagram 2"/>
          <p:cNvGraphicFramePr/>
          <p:nvPr>
            <p:extLst/>
          </p:nvPr>
        </p:nvGraphicFramePr>
        <p:xfrm>
          <a:off x="71120" y="1138793"/>
          <a:ext cx="12019280" cy="5018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203200" y="6238240"/>
            <a:ext cx="11887200" cy="619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232475" y="6238240"/>
            <a:ext cx="118872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Fostering Community Change through Collaboration, Planning, and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mn-cs"/>
              </a:rPr>
              <a:t>Citation: Center for Community Health and Development. (2018). ThrYve Approach. Lawrence, KS University of Kansas. Retrieved from </a:t>
            </a:r>
            <a:r>
              <a:rPr kumimoji="0" lang="en-US" sz="1200" b="0" i="1" u="none" strike="noStrike" kern="1200" cap="none" spc="0" normalizeH="0" baseline="0" noProof="0" dirty="0">
                <a:ln>
                  <a:noFill/>
                </a:ln>
                <a:solidFill>
                  <a:srgbClr val="FFFFFF"/>
                </a:solidFill>
                <a:effectLst/>
                <a:uLnTx/>
                <a:uFillTx/>
                <a:latin typeface="Arial"/>
                <a:ea typeface="+mn-ea"/>
                <a:cs typeface="+mn-cs"/>
                <a:hlinkClick r:id="rId8">
                  <a:extLst>
                    <a:ext uri="{A12FA001-AC4F-418D-AE19-62706E023703}">
                      <ahyp:hlinkClr xmlns:ahyp="http://schemas.microsoft.com/office/drawing/2018/hyperlinkcolor" val="tx"/>
                    </a:ext>
                  </a:extLst>
                </a:hlinkClick>
              </a:rPr>
              <a:t>https://wethryve.ctb.ku.edu/approach/  </a:t>
            </a:r>
            <a:endParaRPr kumimoji="0" lang="en-US" sz="1200" b="0" i="1" u="none" strike="noStrike" kern="1200" cap="none" spc="0" normalizeH="0" baseline="0" noProof="0" dirty="0">
              <a:ln>
                <a:noFill/>
              </a:ln>
              <a:solidFill>
                <a:srgbClr val="FFFFFF"/>
              </a:solidFill>
              <a:effectLst/>
              <a:uLnTx/>
              <a:uFillTx/>
              <a:latin typeface="Arial"/>
              <a:ea typeface="+mn-ea"/>
              <a:cs typeface="+mn-cs"/>
            </a:endParaRPr>
          </a:p>
        </p:txBody>
      </p:sp>
      <p:sp>
        <p:nvSpPr>
          <p:cNvPr id="7" name="Rounded Rectangle 6"/>
          <p:cNvSpPr/>
          <p:nvPr/>
        </p:nvSpPr>
        <p:spPr>
          <a:xfrm>
            <a:off x="131208" y="662838"/>
            <a:ext cx="5815197" cy="444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Universal: Broader Community-Level Strategies </a:t>
            </a:r>
          </a:p>
        </p:txBody>
      </p:sp>
      <p:sp>
        <p:nvSpPr>
          <p:cNvPr id="8" name="Rounded Rectangle 7"/>
          <p:cNvSpPr/>
          <p:nvPr/>
        </p:nvSpPr>
        <p:spPr>
          <a:xfrm>
            <a:off x="6196953" y="669361"/>
            <a:ext cx="5893447" cy="427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Targeted: Focused Supports for                                             120 Youth (7</a:t>
            </a:r>
            <a:r>
              <a:rPr kumimoji="0" lang="en-US" sz="1600" b="0" i="0" u="none" strike="noStrike" kern="1200" cap="none" spc="0" normalizeH="0" baseline="30000" noProof="0" dirty="0">
                <a:ln>
                  <a:noFill/>
                </a:ln>
                <a:solidFill>
                  <a:srgbClr val="FFFFFF"/>
                </a:solidFill>
                <a:effectLst/>
                <a:uLnTx/>
                <a:uFillTx/>
                <a:latin typeface="Arial"/>
                <a:ea typeface="+mn-ea"/>
                <a:cs typeface="+mn-cs"/>
              </a:rPr>
              <a:t>th</a:t>
            </a:r>
            <a:r>
              <a:rPr kumimoji="0" lang="en-US" sz="1600" b="0" i="0" u="none" strike="noStrike" kern="1200" cap="none" spc="0" normalizeH="0" baseline="0" noProof="0" dirty="0">
                <a:ln>
                  <a:noFill/>
                </a:ln>
                <a:solidFill>
                  <a:srgbClr val="FFFFFF"/>
                </a:solidFill>
                <a:effectLst/>
                <a:uLnTx/>
                <a:uFillTx/>
                <a:latin typeface="Arial"/>
                <a:ea typeface="+mn-ea"/>
                <a:cs typeface="+mn-cs"/>
              </a:rPr>
              <a:t>-10</a:t>
            </a:r>
            <a:r>
              <a:rPr kumimoji="0" lang="en-US" sz="1600" b="0" i="0" u="none" strike="noStrike" kern="1200" cap="none" spc="0" normalizeH="0" baseline="30000" noProof="0" dirty="0">
                <a:ln>
                  <a:noFill/>
                </a:ln>
                <a:solidFill>
                  <a:srgbClr val="FFFFFF"/>
                </a:solidFill>
                <a:effectLst/>
                <a:uLnTx/>
                <a:uFillTx/>
                <a:latin typeface="Arial"/>
                <a:ea typeface="+mn-ea"/>
                <a:cs typeface="+mn-cs"/>
              </a:rPr>
              <a:t>th</a:t>
            </a:r>
            <a:r>
              <a:rPr kumimoji="0" lang="en-US" sz="1600" b="0" i="0" u="none" strike="noStrike" kern="1200" cap="none" spc="0" normalizeH="0" baseline="0" noProof="0" dirty="0">
                <a:ln>
                  <a:noFill/>
                </a:ln>
                <a:solidFill>
                  <a:srgbClr val="FFFFFF"/>
                </a:solidFill>
                <a:effectLst/>
                <a:uLnTx/>
                <a:uFillTx/>
                <a:latin typeface="Arial"/>
                <a:ea typeface="+mn-ea"/>
                <a:cs typeface="+mn-cs"/>
              </a:rPr>
              <a:t> grades) &amp; Families in Priority Area</a:t>
            </a:r>
          </a:p>
        </p:txBody>
      </p:sp>
      <p:pic>
        <p:nvPicPr>
          <p:cNvPr id="5" name="Picture 4"/>
          <p:cNvPicPr>
            <a:picLocks noChangeAspect="1"/>
          </p:cNvPicPr>
          <p:nvPr/>
        </p:nvPicPr>
        <p:blipFill>
          <a:blip r:embed="rId9"/>
          <a:stretch>
            <a:fillRect/>
          </a:stretch>
        </p:blipFill>
        <p:spPr>
          <a:xfrm>
            <a:off x="822947" y="45468"/>
            <a:ext cx="839580" cy="586179"/>
          </a:xfrm>
          <a:prstGeom prst="rect">
            <a:avLst/>
          </a:prstGeom>
        </p:spPr>
      </p:pic>
    </p:spTree>
    <p:extLst>
      <p:ext uri="{BB962C8B-B14F-4D97-AF65-F5344CB8AC3E}">
        <p14:creationId xmlns:p14="http://schemas.microsoft.com/office/powerpoint/2010/main" val="264899122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3100"/>
            <a:ext cx="11360800" cy="763600"/>
          </a:xfrm>
        </p:spPr>
        <p:txBody>
          <a:bodyPr/>
          <a:lstStyle/>
          <a:p>
            <a:r>
              <a:rPr lang="en-US" sz="5300" dirty="0">
                <a:latin typeface="Impact" panose="020B0806030902050204" pitchFamily="34" charset="0"/>
              </a:rPr>
              <a:t>Short-term Objectives in Proposal</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320153" y="926672"/>
            <a:ext cx="11769969" cy="5004656"/>
          </a:xfrm>
        </p:spPr>
        <p:txBody>
          <a:bodyPr>
            <a:normAutofit fontScale="92500" lnSpcReduction="20000"/>
          </a:bodyPr>
          <a:lstStyle/>
          <a:p>
            <a:r>
              <a:rPr lang="en-US" i="1" dirty="0"/>
              <a:t>Goal 2: Increase community capacity to identify areas for systems change that support juvenile justice improvement based on assessment</a:t>
            </a:r>
          </a:p>
          <a:p>
            <a:r>
              <a:rPr lang="en-US" dirty="0"/>
              <a:t>2.1: By July 2019 (</a:t>
            </a:r>
            <a:r>
              <a:rPr lang="en-US" strike="sngStrike" dirty="0"/>
              <a:t>Mar. 2019)</a:t>
            </a:r>
            <a:r>
              <a:rPr lang="en-US" dirty="0"/>
              <a:t>, provide training or consultation for JJCE Action Team  to assess and implement strategies for sub-populations experiencing DMC, trauma, and LGBTQI youth.</a:t>
            </a:r>
          </a:p>
          <a:p>
            <a:r>
              <a:rPr lang="en-US" dirty="0"/>
              <a:t>	2.1a: Consult with subject-matter experts to examine issues for priority sub-populations</a:t>
            </a:r>
          </a:p>
          <a:p>
            <a:r>
              <a:rPr lang="en-US" dirty="0"/>
              <a:t>2.2: By September. 2019, disseminate Juvenile Justice Community Needs &amp; Resources Assessment Report</a:t>
            </a:r>
          </a:p>
          <a:p>
            <a:r>
              <a:rPr lang="en-US" dirty="0"/>
              <a:t>	2.2a: CCHD, TLI, and Action Team will analyze data by magnitude, trend, and ratio to other districts or state data. Discuss and 	increase community buy-in and capacity</a:t>
            </a:r>
          </a:p>
          <a:p>
            <a:r>
              <a:rPr lang="en-US" dirty="0"/>
              <a:t>2.3: By December 2019, strategic and action plan completed based on assessment findings</a:t>
            </a:r>
          </a:p>
          <a:p>
            <a:r>
              <a:rPr lang="en-US" dirty="0"/>
              <a:t>	2.3a: Develop strategic and action planning guide toolkit</a:t>
            </a:r>
          </a:p>
          <a:p>
            <a:r>
              <a:rPr lang="en-US" dirty="0"/>
              <a:t>	2.3b: Facilitate community planning process</a:t>
            </a:r>
          </a:p>
          <a:p>
            <a:r>
              <a:rPr lang="en-US" dirty="0"/>
              <a:t>	2.3c: Present plan to stakeholders and support implementation </a:t>
            </a:r>
          </a:p>
        </p:txBody>
      </p:sp>
      <p:pic>
        <p:nvPicPr>
          <p:cNvPr id="4" name="Picture 3">
            <a:extLst>
              <a:ext uri="{FF2B5EF4-FFF2-40B4-BE49-F238E27FC236}">
                <a16:creationId xmlns:a16="http://schemas.microsoft.com/office/drawing/2014/main" id="{AD6DE057-4E6F-4600-898C-40C18B6B2A18}"/>
              </a:ext>
            </a:extLst>
          </p:cNvPr>
          <p:cNvPicPr>
            <a:picLocks noChangeAspect="1"/>
          </p:cNvPicPr>
          <p:nvPr/>
        </p:nvPicPr>
        <p:blipFill>
          <a:blip r:embed="rId2"/>
          <a:stretch>
            <a:fillRect/>
          </a:stretch>
        </p:blipFill>
        <p:spPr>
          <a:xfrm>
            <a:off x="0" y="5675376"/>
            <a:ext cx="12192000" cy="1182624"/>
          </a:xfrm>
          <a:prstGeom prst="rect">
            <a:avLst/>
          </a:prstGeom>
        </p:spPr>
      </p:pic>
    </p:spTree>
    <p:extLst>
      <p:ext uri="{BB962C8B-B14F-4D97-AF65-F5344CB8AC3E}">
        <p14:creationId xmlns:p14="http://schemas.microsoft.com/office/powerpoint/2010/main" val="257857628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112720"/>
            <a:ext cx="11360800" cy="763600"/>
          </a:xfrm>
        </p:spPr>
        <p:txBody>
          <a:bodyPr/>
          <a:lstStyle/>
          <a:p>
            <a:r>
              <a:rPr lang="en-US" sz="5300" dirty="0">
                <a:latin typeface="Impact" panose="020B0806030902050204" pitchFamily="34" charset="0"/>
              </a:rPr>
              <a:t>Long-term Objectives in Proposal</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257908" y="1121915"/>
            <a:ext cx="11714750" cy="4614170"/>
          </a:xfrm>
        </p:spPr>
        <p:txBody>
          <a:bodyPr>
            <a:normAutofit/>
          </a:bodyPr>
          <a:lstStyle/>
          <a:p>
            <a:r>
              <a:rPr lang="en-US" i="1" dirty="0"/>
              <a:t>Goal 3: Increase community capacity to collaborate to support systems change</a:t>
            </a:r>
          </a:p>
          <a:p>
            <a:r>
              <a:rPr lang="en-US" dirty="0"/>
              <a:t>3.1: </a:t>
            </a:r>
            <a:r>
              <a:rPr lang="en-US" b="1" dirty="0">
                <a:solidFill>
                  <a:srgbClr val="CC6600"/>
                </a:solidFill>
              </a:rPr>
              <a:t>By Dec. 2018, develop a CCB for JJCE Action Team. </a:t>
            </a:r>
          </a:p>
          <a:p>
            <a:r>
              <a:rPr lang="en-US" b="1" dirty="0">
                <a:solidFill>
                  <a:srgbClr val="CC6600"/>
                </a:solidFill>
              </a:rPr>
              <a:t>	3.1a: Document the community engagement implementation of systems changes</a:t>
            </a:r>
          </a:p>
          <a:p>
            <a:r>
              <a:rPr lang="en-US" dirty="0"/>
              <a:t>3.2: By Nov. 2019, develop online dashboard to store juvenile justice data online</a:t>
            </a:r>
          </a:p>
          <a:p>
            <a:r>
              <a:rPr lang="en-US" dirty="0"/>
              <a:t>	3.2a: Data posted as part of KBHID. LTI provides training to community to interpret reports and navigate system. Further 	trainings provided on assuring implementation fidelity, and writing community goals and monitoring progress with data.</a:t>
            </a:r>
          </a:p>
          <a:p>
            <a:r>
              <a:rPr lang="en-US" dirty="0"/>
              <a:t>3.3: By Aug. 2020, develop two toolkits, one for community assessment and one for strategic and action planning</a:t>
            </a:r>
          </a:p>
          <a:p>
            <a:r>
              <a:rPr lang="en-US" dirty="0"/>
              <a:t>	3.3a: identify effective practices and policies that were supported and develop toolkit modules related to effective practices to support KDOC and local partners.</a:t>
            </a:r>
          </a:p>
        </p:txBody>
      </p:sp>
      <p:pic>
        <p:nvPicPr>
          <p:cNvPr id="4" name="Picture 3">
            <a:extLst>
              <a:ext uri="{FF2B5EF4-FFF2-40B4-BE49-F238E27FC236}">
                <a16:creationId xmlns:a16="http://schemas.microsoft.com/office/drawing/2014/main" id="{A5BE3303-4BB2-463C-84A2-FAAE501024D9}"/>
              </a:ext>
            </a:extLst>
          </p:cNvPr>
          <p:cNvPicPr>
            <a:picLocks noChangeAspect="1"/>
          </p:cNvPicPr>
          <p:nvPr/>
        </p:nvPicPr>
        <p:blipFill>
          <a:blip r:embed="rId2"/>
          <a:stretch>
            <a:fillRect/>
          </a:stretch>
        </p:blipFill>
        <p:spPr>
          <a:xfrm>
            <a:off x="0" y="5673321"/>
            <a:ext cx="12192000" cy="1182624"/>
          </a:xfrm>
          <a:prstGeom prst="rect">
            <a:avLst/>
          </a:prstGeom>
        </p:spPr>
      </p:pic>
    </p:spTree>
    <p:extLst>
      <p:ext uri="{BB962C8B-B14F-4D97-AF65-F5344CB8AC3E}">
        <p14:creationId xmlns:p14="http://schemas.microsoft.com/office/powerpoint/2010/main" val="223536233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112720"/>
            <a:ext cx="11360800" cy="763600"/>
          </a:xfrm>
        </p:spPr>
        <p:txBody>
          <a:bodyPr/>
          <a:lstStyle/>
          <a:p>
            <a:r>
              <a:rPr lang="en-US" sz="5300" dirty="0">
                <a:latin typeface="Impact" panose="020B0806030902050204" pitchFamily="34" charset="0"/>
              </a:rPr>
              <a:t>Long-term Objectives in Proposal</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257908" y="1121915"/>
            <a:ext cx="11714750" cy="4614170"/>
          </a:xfrm>
        </p:spPr>
        <p:txBody>
          <a:bodyPr>
            <a:normAutofit/>
          </a:bodyPr>
          <a:lstStyle/>
          <a:p>
            <a:r>
              <a:rPr lang="en-US" i="1" dirty="0"/>
              <a:t>Goal 3: Increase community capacity to collaborate to support systems change</a:t>
            </a:r>
          </a:p>
          <a:p>
            <a:r>
              <a:rPr lang="en-US" b="1" dirty="0">
                <a:solidFill>
                  <a:schemeClr val="tx1"/>
                </a:solidFill>
              </a:rPr>
              <a:t>3.1: By Dec. 2018, develop a CCB for JJCE Action Team. </a:t>
            </a:r>
          </a:p>
          <a:p>
            <a:r>
              <a:rPr lang="en-US" b="1" dirty="0">
                <a:solidFill>
                  <a:schemeClr val="tx1"/>
                </a:solidFill>
              </a:rPr>
              <a:t>	3.1a: Document the community engagement implementation of systems changes</a:t>
            </a:r>
          </a:p>
          <a:p>
            <a:r>
              <a:rPr lang="en-US" b="1" dirty="0">
                <a:solidFill>
                  <a:srgbClr val="CC6600"/>
                </a:solidFill>
              </a:rPr>
              <a:t>3.2: By Nov. 2019, develop online dashboard to store juvenile justice data online</a:t>
            </a:r>
          </a:p>
          <a:p>
            <a:r>
              <a:rPr lang="en-US" dirty="0"/>
              <a:t>	3.2a: Data posted as part of KBHID. LTI provides training to community to interpret reports and navigate system. Further 	trainings provided on assuring implementation fidelity, and writing community goals and monitoring progress with data.</a:t>
            </a:r>
          </a:p>
          <a:p>
            <a:r>
              <a:rPr lang="en-US" dirty="0"/>
              <a:t>3.3: By Aug. 2020, develop two toolkits, one for community assessment and one for strategic and action planning</a:t>
            </a:r>
          </a:p>
          <a:p>
            <a:r>
              <a:rPr lang="en-US" dirty="0"/>
              <a:t>	3.3a: identify effective practices and policies that were supported and develop toolkit modules related to effective practices to support KDOC and local partners.</a:t>
            </a:r>
          </a:p>
        </p:txBody>
      </p:sp>
      <p:pic>
        <p:nvPicPr>
          <p:cNvPr id="4" name="Picture 3">
            <a:extLst>
              <a:ext uri="{FF2B5EF4-FFF2-40B4-BE49-F238E27FC236}">
                <a16:creationId xmlns:a16="http://schemas.microsoft.com/office/drawing/2014/main" id="{A5BE3303-4BB2-463C-84A2-FAAE501024D9}"/>
              </a:ext>
            </a:extLst>
          </p:cNvPr>
          <p:cNvPicPr>
            <a:picLocks noChangeAspect="1"/>
          </p:cNvPicPr>
          <p:nvPr/>
        </p:nvPicPr>
        <p:blipFill>
          <a:blip r:embed="rId2"/>
          <a:stretch>
            <a:fillRect/>
          </a:stretch>
        </p:blipFill>
        <p:spPr>
          <a:xfrm>
            <a:off x="0" y="5673321"/>
            <a:ext cx="12192000" cy="1182624"/>
          </a:xfrm>
          <a:prstGeom prst="rect">
            <a:avLst/>
          </a:prstGeom>
        </p:spPr>
      </p:pic>
    </p:spTree>
    <p:extLst>
      <p:ext uri="{BB962C8B-B14F-4D97-AF65-F5344CB8AC3E}">
        <p14:creationId xmlns:p14="http://schemas.microsoft.com/office/powerpoint/2010/main" val="311653290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112720"/>
            <a:ext cx="11360800" cy="763600"/>
          </a:xfrm>
        </p:spPr>
        <p:txBody>
          <a:bodyPr/>
          <a:lstStyle/>
          <a:p>
            <a:r>
              <a:rPr lang="en-US" sz="5300" dirty="0">
                <a:latin typeface="Impact" panose="020B0806030902050204" pitchFamily="34" charset="0"/>
              </a:rPr>
              <a:t>Long-term Objectives in Proposal</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257908" y="1121915"/>
            <a:ext cx="11714750" cy="4614170"/>
          </a:xfrm>
        </p:spPr>
        <p:txBody>
          <a:bodyPr>
            <a:normAutofit lnSpcReduction="10000"/>
          </a:bodyPr>
          <a:lstStyle/>
          <a:p>
            <a:r>
              <a:rPr lang="en-US" i="1" dirty="0"/>
              <a:t>Goal 3: Increase community capacity to collaborate to support systems change</a:t>
            </a:r>
          </a:p>
          <a:p>
            <a:r>
              <a:rPr lang="en-US" b="1" dirty="0">
                <a:solidFill>
                  <a:schemeClr val="tx1"/>
                </a:solidFill>
              </a:rPr>
              <a:t>3.1: By Dec. 2018, develop a CCB for JJCE Action Team. </a:t>
            </a:r>
          </a:p>
          <a:p>
            <a:r>
              <a:rPr lang="en-US" b="1" dirty="0">
                <a:solidFill>
                  <a:schemeClr val="tx1"/>
                </a:solidFill>
              </a:rPr>
              <a:t>	3.1a: Document the community engagement implementation of systems changes</a:t>
            </a:r>
          </a:p>
          <a:p>
            <a:r>
              <a:rPr lang="en-US" dirty="0">
                <a:solidFill>
                  <a:schemeClr val="tx1"/>
                </a:solidFill>
              </a:rPr>
              <a:t>3.2: By Nov. 2019, develop online dashboard to store juvenile justice data online</a:t>
            </a:r>
          </a:p>
          <a:p>
            <a:r>
              <a:rPr lang="en-US" dirty="0"/>
              <a:t>	3.2a: Data posted as part of KBHID. LTI provides training to community to interpret reports and navigate system. Further 	trainings provided on assuring implementation fidelity, and writing community goals and monitoring progress with data.</a:t>
            </a:r>
          </a:p>
          <a:p>
            <a:r>
              <a:rPr lang="en-US" b="1" dirty="0">
                <a:solidFill>
                  <a:srgbClr val="CC6600"/>
                </a:solidFill>
              </a:rPr>
              <a:t>3.3: By Aug. 2020, develop two toolkits, one for community assessment and one for strategic and action planning</a:t>
            </a:r>
          </a:p>
          <a:p>
            <a:r>
              <a:rPr lang="en-US" dirty="0"/>
              <a:t>	3.3a: identify effective practices and policies that were supported and develop toolkit modules related to effective practices to support KDOC and local partners.</a:t>
            </a:r>
          </a:p>
        </p:txBody>
      </p:sp>
      <p:pic>
        <p:nvPicPr>
          <p:cNvPr id="4" name="Picture 3">
            <a:extLst>
              <a:ext uri="{FF2B5EF4-FFF2-40B4-BE49-F238E27FC236}">
                <a16:creationId xmlns:a16="http://schemas.microsoft.com/office/drawing/2014/main" id="{A5BE3303-4BB2-463C-84A2-FAAE501024D9}"/>
              </a:ext>
            </a:extLst>
          </p:cNvPr>
          <p:cNvPicPr>
            <a:picLocks noChangeAspect="1"/>
          </p:cNvPicPr>
          <p:nvPr/>
        </p:nvPicPr>
        <p:blipFill>
          <a:blip r:embed="rId2"/>
          <a:stretch>
            <a:fillRect/>
          </a:stretch>
        </p:blipFill>
        <p:spPr>
          <a:xfrm>
            <a:off x="0" y="5673321"/>
            <a:ext cx="12192000" cy="1182624"/>
          </a:xfrm>
          <a:prstGeom prst="rect">
            <a:avLst/>
          </a:prstGeom>
        </p:spPr>
      </p:pic>
    </p:spTree>
    <p:extLst>
      <p:ext uri="{BB962C8B-B14F-4D97-AF65-F5344CB8AC3E}">
        <p14:creationId xmlns:p14="http://schemas.microsoft.com/office/powerpoint/2010/main" val="265449883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hape 210"/>
          <p:cNvSpPr txBox="1"/>
          <p:nvPr/>
        </p:nvSpPr>
        <p:spPr>
          <a:xfrm>
            <a:off x="843287" y="71011"/>
            <a:ext cx="10724165" cy="821924"/>
          </a:xfrm>
          <a:prstGeom prst="rect">
            <a:avLst/>
          </a:prstGeom>
          <a:noFill/>
          <a:ln>
            <a:noFill/>
          </a:ln>
        </p:spPr>
        <p:txBody>
          <a:bodyPr lIns="121900" tIns="121900" rIns="121900" bIns="121900" anchor="t" anchorCtr="0">
            <a:noAutofit/>
          </a:bodyPr>
          <a:lstStyle/>
          <a:p>
            <a:pPr algn="ctr"/>
            <a:r>
              <a:rPr lang="en" sz="5333" dirty="0">
                <a:solidFill>
                  <a:schemeClr val="tx1">
                    <a:lumMod val="95000"/>
                    <a:lumOff val="5000"/>
                  </a:schemeClr>
                </a:solidFill>
                <a:latin typeface="Impact"/>
                <a:ea typeface="Impact"/>
                <a:cs typeface="Impact"/>
                <a:sym typeface="Impact"/>
              </a:rPr>
              <a:t>Year 1 Project Milestones</a:t>
            </a:r>
          </a:p>
        </p:txBody>
      </p:sp>
      <p:graphicFrame>
        <p:nvGraphicFramePr>
          <p:cNvPr id="3" name="Diagram 2"/>
          <p:cNvGraphicFramePr/>
          <p:nvPr>
            <p:extLst>
              <p:ext uri="{D42A27DB-BD31-4B8C-83A1-F6EECF244321}">
                <p14:modId xmlns:p14="http://schemas.microsoft.com/office/powerpoint/2010/main" val="185909687"/>
              </p:ext>
            </p:extLst>
          </p:nvPr>
        </p:nvGraphicFramePr>
        <p:xfrm>
          <a:off x="94445" y="1030311"/>
          <a:ext cx="11994523" cy="471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191AF18-7F1A-4CDC-99EB-27267ABF08A9}"/>
              </a:ext>
            </a:extLst>
          </p:cNvPr>
          <p:cNvPicPr>
            <a:picLocks noChangeAspect="1"/>
          </p:cNvPicPr>
          <p:nvPr/>
        </p:nvPicPr>
        <p:blipFill>
          <a:blip r:embed="rId8"/>
          <a:stretch>
            <a:fillRect/>
          </a:stretch>
        </p:blipFill>
        <p:spPr>
          <a:xfrm>
            <a:off x="0" y="5717136"/>
            <a:ext cx="12192000" cy="1182768"/>
          </a:xfrm>
          <a:prstGeom prst="rect">
            <a:avLst/>
          </a:prstGeom>
        </p:spPr>
      </p:pic>
    </p:spTree>
    <p:extLst>
      <p:ext uri="{BB962C8B-B14F-4D97-AF65-F5344CB8AC3E}">
        <p14:creationId xmlns:p14="http://schemas.microsoft.com/office/powerpoint/2010/main" val="4212101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F5B77-3616-4AD7-A454-B4F1E5297298}"/>
              </a:ext>
            </a:extLst>
          </p:cNvPr>
          <p:cNvSpPr>
            <a:spLocks noGrp="1"/>
          </p:cNvSpPr>
          <p:nvPr>
            <p:ph type="title"/>
          </p:nvPr>
        </p:nvSpPr>
        <p:spPr>
          <a:xfrm>
            <a:off x="290945" y="2869895"/>
            <a:ext cx="10003237" cy="1090788"/>
          </a:xfrm>
        </p:spPr>
        <p:txBody>
          <a:bodyPr/>
          <a:lstStyle/>
          <a:p>
            <a:pPr algn="ctr"/>
            <a:r>
              <a:rPr lang="en-US" dirty="0"/>
              <a:t>Youth Justice Community Engagement Initiative (YJCEI)</a:t>
            </a:r>
          </a:p>
        </p:txBody>
      </p:sp>
      <p:sp>
        <p:nvSpPr>
          <p:cNvPr id="5" name="Text Placeholder 4">
            <a:extLst>
              <a:ext uri="{FF2B5EF4-FFF2-40B4-BE49-F238E27FC236}">
                <a16:creationId xmlns:a16="http://schemas.microsoft.com/office/drawing/2014/main" id="{78A309C8-5B67-4F8C-85AB-3B7424197F36}"/>
              </a:ext>
            </a:extLst>
          </p:cNvPr>
          <p:cNvSpPr>
            <a:spLocks noGrp="1"/>
          </p:cNvSpPr>
          <p:nvPr>
            <p:ph type="body" idx="1"/>
          </p:nvPr>
        </p:nvSpPr>
        <p:spPr/>
        <p:txBody>
          <a:bodyPr/>
          <a:lstStyle/>
          <a:p>
            <a:r>
              <a:rPr lang="en-US" dirty="0"/>
              <a:t>Initiative Overview</a:t>
            </a:r>
          </a:p>
        </p:txBody>
      </p:sp>
    </p:spTree>
    <p:extLst>
      <p:ext uri="{BB962C8B-B14F-4D97-AF65-F5344CB8AC3E}">
        <p14:creationId xmlns:p14="http://schemas.microsoft.com/office/powerpoint/2010/main" val="1613864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hape 210"/>
          <p:cNvSpPr txBox="1"/>
          <p:nvPr/>
        </p:nvSpPr>
        <p:spPr>
          <a:xfrm>
            <a:off x="843287" y="71011"/>
            <a:ext cx="10724165" cy="821924"/>
          </a:xfrm>
          <a:prstGeom prst="rect">
            <a:avLst/>
          </a:prstGeom>
          <a:noFill/>
          <a:ln>
            <a:noFill/>
          </a:ln>
        </p:spPr>
        <p:txBody>
          <a:bodyPr lIns="121900" tIns="121900" rIns="121900" bIns="121900" anchor="t" anchorCtr="0">
            <a:noAutofit/>
          </a:bodyPr>
          <a:lstStyle/>
          <a:p>
            <a:pPr algn="ctr"/>
            <a:r>
              <a:rPr lang="en" sz="5333" dirty="0">
                <a:solidFill>
                  <a:schemeClr val="tx1">
                    <a:lumMod val="95000"/>
                    <a:lumOff val="5000"/>
                  </a:schemeClr>
                </a:solidFill>
                <a:latin typeface="Impact"/>
                <a:ea typeface="Impact"/>
                <a:cs typeface="Impact"/>
                <a:sym typeface="Impact"/>
              </a:rPr>
              <a:t>Year 2 Project Milestones</a:t>
            </a:r>
          </a:p>
        </p:txBody>
      </p:sp>
      <p:graphicFrame>
        <p:nvGraphicFramePr>
          <p:cNvPr id="3" name="Diagram 2"/>
          <p:cNvGraphicFramePr/>
          <p:nvPr>
            <p:extLst>
              <p:ext uri="{D42A27DB-BD31-4B8C-83A1-F6EECF244321}">
                <p14:modId xmlns:p14="http://schemas.microsoft.com/office/powerpoint/2010/main" val="2198956990"/>
              </p:ext>
            </p:extLst>
          </p:nvPr>
        </p:nvGraphicFramePr>
        <p:xfrm>
          <a:off x="94445" y="1030311"/>
          <a:ext cx="11994523" cy="471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191AF18-7F1A-4CDC-99EB-27267ABF08A9}"/>
              </a:ext>
            </a:extLst>
          </p:cNvPr>
          <p:cNvPicPr>
            <a:picLocks noChangeAspect="1"/>
          </p:cNvPicPr>
          <p:nvPr/>
        </p:nvPicPr>
        <p:blipFill>
          <a:blip r:embed="rId8"/>
          <a:stretch>
            <a:fillRect/>
          </a:stretch>
        </p:blipFill>
        <p:spPr>
          <a:xfrm>
            <a:off x="0" y="5717136"/>
            <a:ext cx="12192000" cy="1182768"/>
          </a:xfrm>
          <a:prstGeom prst="rect">
            <a:avLst/>
          </a:prstGeom>
        </p:spPr>
      </p:pic>
    </p:spTree>
    <p:extLst>
      <p:ext uri="{BB962C8B-B14F-4D97-AF65-F5344CB8AC3E}">
        <p14:creationId xmlns:p14="http://schemas.microsoft.com/office/powerpoint/2010/main" val="2290220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9AE4-1221-4F84-B555-7D06D1E8B4E9}"/>
              </a:ext>
            </a:extLst>
          </p:cNvPr>
          <p:cNvSpPr>
            <a:spLocks noGrp="1"/>
          </p:cNvSpPr>
          <p:nvPr>
            <p:ph type="title"/>
          </p:nvPr>
        </p:nvSpPr>
        <p:spPr/>
        <p:txBody>
          <a:bodyPr/>
          <a:lstStyle/>
          <a:p>
            <a:r>
              <a:rPr lang="en-US" dirty="0"/>
              <a:t>References &amp; Information Sources </a:t>
            </a:r>
          </a:p>
        </p:txBody>
      </p:sp>
      <p:sp>
        <p:nvSpPr>
          <p:cNvPr id="3" name="Content Placeholder 2">
            <a:extLst>
              <a:ext uri="{FF2B5EF4-FFF2-40B4-BE49-F238E27FC236}">
                <a16:creationId xmlns:a16="http://schemas.microsoft.com/office/drawing/2014/main" id="{EFFA95D2-4A19-4FC4-B747-62AE704616E8}"/>
              </a:ext>
            </a:extLst>
          </p:cNvPr>
          <p:cNvSpPr>
            <a:spLocks noGrp="1"/>
          </p:cNvSpPr>
          <p:nvPr>
            <p:ph idx="1"/>
          </p:nvPr>
        </p:nvSpPr>
        <p:spPr/>
        <p:txBody>
          <a:bodyPr>
            <a:normAutofit fontScale="55000" lnSpcReduction="20000"/>
          </a:bodyPr>
          <a:lstStyle/>
          <a:p>
            <a:r>
              <a:rPr lang="en-US" dirty="0">
                <a:hlinkClick r:id="rId2"/>
              </a:rPr>
              <a:t>http://www.kscourts.org/districts/District-Info.asp?d=29</a:t>
            </a:r>
            <a:endParaRPr lang="en-US" dirty="0"/>
          </a:p>
          <a:p>
            <a:r>
              <a:rPr lang="en-US" dirty="0">
                <a:hlinkClick r:id="rId3"/>
              </a:rPr>
              <a:t>https://www.doc.ks.gov/juvenile-services/Webline/2018/October/view</a:t>
            </a:r>
            <a:endParaRPr lang="en-US" dirty="0"/>
          </a:p>
          <a:p>
            <a:r>
              <a:rPr lang="en-US" dirty="0"/>
              <a:t>JDAI </a:t>
            </a:r>
            <a:r>
              <a:rPr lang="en-US" dirty="0">
                <a:hlinkClick r:id="rId4"/>
              </a:rPr>
              <a:t>https://www.aecf.org/work/juvenile-justice/jdai/</a:t>
            </a:r>
            <a:endParaRPr lang="en-US" dirty="0"/>
          </a:p>
          <a:p>
            <a:r>
              <a:rPr lang="en-US" dirty="0">
                <a:hlinkClick r:id="rId5"/>
              </a:rPr>
              <a:t>https://www.jocogov.org/dept/corrections/juvenile-services/juvenile-detention-alternatives-initiative</a:t>
            </a:r>
            <a:endParaRPr lang="en-US" dirty="0"/>
          </a:p>
          <a:p>
            <a:r>
              <a:rPr lang="en-US" dirty="0">
                <a:hlinkClick r:id="rId6"/>
              </a:rPr>
              <a:t>https://www.wycokck.org/DA/Divisions.aspx</a:t>
            </a:r>
            <a:endParaRPr lang="en-US" dirty="0"/>
          </a:p>
          <a:p>
            <a:r>
              <a:rPr lang="en-US" dirty="0">
                <a:hlinkClick r:id="rId7"/>
              </a:rPr>
              <a:t>https://www.doc.ks.gov/newsroom/stories/archived-news-stories/2015/WYCO</a:t>
            </a:r>
            <a:endParaRPr lang="en-US" dirty="0"/>
          </a:p>
          <a:p>
            <a:r>
              <a:rPr lang="en-US" dirty="0">
                <a:hlinkClick r:id="rId8"/>
              </a:rPr>
              <a:t>https://www.doc.ks.gov/juvenile-services/partners/juvenile-intake-assessment</a:t>
            </a:r>
            <a:endParaRPr lang="en-US" dirty="0"/>
          </a:p>
          <a:p>
            <a:r>
              <a:rPr lang="en-US" dirty="0">
                <a:hlinkClick r:id="rId9"/>
              </a:rPr>
              <a:t>JIAC https://www.wycokck.org/Sheriff/Divisions.aspx</a:t>
            </a:r>
            <a:endParaRPr lang="en-US" dirty="0"/>
          </a:p>
          <a:p>
            <a:endParaRPr lang="en-US" dirty="0"/>
          </a:p>
          <a:p>
            <a:r>
              <a:rPr lang="en-US" dirty="0"/>
              <a:t>https://www.wycokck.org/Sheriff/Contact.aspx</a:t>
            </a:r>
          </a:p>
          <a:p>
            <a:r>
              <a:rPr lang="en-US" dirty="0"/>
              <a:t>KS Appleseed</a:t>
            </a:r>
          </a:p>
          <a:p>
            <a:pPr lvl="0"/>
            <a:r>
              <a:rPr lang="en-US" dirty="0"/>
              <a:t>JIAC</a:t>
            </a:r>
          </a:p>
          <a:p>
            <a:pPr lvl="0"/>
            <a:r>
              <a:rPr lang="en-US" dirty="0"/>
              <a:t>JCAB</a:t>
            </a:r>
          </a:p>
          <a:p>
            <a:endParaRPr lang="en-US" dirty="0"/>
          </a:p>
          <a:p>
            <a:endParaRPr lang="en-US" dirty="0"/>
          </a:p>
        </p:txBody>
      </p:sp>
    </p:spTree>
    <p:extLst>
      <p:ext uri="{BB962C8B-B14F-4D97-AF65-F5344CB8AC3E}">
        <p14:creationId xmlns:p14="http://schemas.microsoft.com/office/powerpoint/2010/main" val="115951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1063" y="-142508"/>
            <a:ext cx="11360800" cy="763600"/>
          </a:xfrm>
        </p:spPr>
        <p:txBody>
          <a:bodyPr/>
          <a:lstStyle/>
          <a:p>
            <a:pPr algn="ctr"/>
            <a:r>
              <a:rPr lang="en-US" sz="4267" dirty="0">
                <a:solidFill>
                  <a:schemeClr val="tx1"/>
                </a:solidFill>
                <a:latin typeface="Impact"/>
                <a:ea typeface="Impact"/>
                <a:cs typeface="Impact"/>
              </a:rPr>
              <a:t>ThrYve  </a:t>
            </a:r>
            <a:r>
              <a:rPr lang="en-US" sz="4267" dirty="0">
                <a:solidFill>
                  <a:schemeClr val="accent1"/>
                </a:solidFill>
                <a:latin typeface="Impact"/>
                <a:ea typeface="Impact"/>
                <a:cs typeface="Impact"/>
              </a:rPr>
              <a:t>Approach </a:t>
            </a:r>
            <a:r>
              <a:rPr lang="en-US" sz="1600" dirty="0">
                <a:solidFill>
                  <a:schemeClr val="accent2"/>
                </a:solidFill>
                <a:latin typeface="Impact"/>
                <a:ea typeface="Impact"/>
                <a:cs typeface="Impact"/>
              </a:rPr>
              <a:t>Together Helping Reduce Youth Violence for Equity</a:t>
            </a:r>
          </a:p>
        </p:txBody>
      </p:sp>
      <p:graphicFrame>
        <p:nvGraphicFramePr>
          <p:cNvPr id="3" name="Diagram 2"/>
          <p:cNvGraphicFramePr/>
          <p:nvPr>
            <p:extLst/>
          </p:nvPr>
        </p:nvGraphicFramePr>
        <p:xfrm>
          <a:off x="71120" y="1138793"/>
          <a:ext cx="12019280" cy="5018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203200" y="6238240"/>
            <a:ext cx="11887200" cy="619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232475" y="6238240"/>
            <a:ext cx="118872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Fostering Community Change through Collaboration, Planning, and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mn-cs"/>
              </a:rPr>
              <a:t>Citation: Center for Community Health and Development. (2018). ThrYve Approach. Lawrence, KS University of Kansas. Retrieved from </a:t>
            </a:r>
            <a:r>
              <a:rPr kumimoji="0" lang="en-US" sz="1200" b="0" i="1" u="none" strike="noStrike" kern="1200" cap="none" spc="0" normalizeH="0" baseline="0" noProof="0" dirty="0">
                <a:ln>
                  <a:noFill/>
                </a:ln>
                <a:solidFill>
                  <a:srgbClr val="FFFFFF"/>
                </a:solidFill>
                <a:effectLst/>
                <a:uLnTx/>
                <a:uFillTx/>
                <a:latin typeface="Arial"/>
                <a:ea typeface="+mn-ea"/>
                <a:cs typeface="+mn-cs"/>
                <a:hlinkClick r:id="rId8">
                  <a:extLst>
                    <a:ext uri="{A12FA001-AC4F-418D-AE19-62706E023703}">
                      <ahyp:hlinkClr xmlns:ahyp="http://schemas.microsoft.com/office/drawing/2018/hyperlinkcolor" val="tx"/>
                    </a:ext>
                  </a:extLst>
                </a:hlinkClick>
              </a:rPr>
              <a:t>https://wethryve.ctb.ku.edu/approach/  </a:t>
            </a:r>
            <a:endParaRPr kumimoji="0" lang="en-US" sz="1200" b="0" i="1" u="none" strike="noStrike" kern="1200" cap="none" spc="0" normalizeH="0" baseline="0" noProof="0" dirty="0">
              <a:ln>
                <a:noFill/>
              </a:ln>
              <a:solidFill>
                <a:srgbClr val="FFFFFF"/>
              </a:solidFill>
              <a:effectLst/>
              <a:uLnTx/>
              <a:uFillTx/>
              <a:latin typeface="Arial"/>
              <a:ea typeface="+mn-ea"/>
              <a:cs typeface="+mn-cs"/>
            </a:endParaRPr>
          </a:p>
        </p:txBody>
      </p:sp>
      <p:sp>
        <p:nvSpPr>
          <p:cNvPr id="7" name="Rounded Rectangle 6"/>
          <p:cNvSpPr/>
          <p:nvPr/>
        </p:nvSpPr>
        <p:spPr>
          <a:xfrm>
            <a:off x="131208" y="662838"/>
            <a:ext cx="5815197" cy="444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Universal: Broader Community-Level Strategies </a:t>
            </a:r>
          </a:p>
        </p:txBody>
      </p:sp>
      <p:sp>
        <p:nvSpPr>
          <p:cNvPr id="8" name="Rounded Rectangle 7"/>
          <p:cNvSpPr/>
          <p:nvPr/>
        </p:nvSpPr>
        <p:spPr>
          <a:xfrm>
            <a:off x="6196953" y="669361"/>
            <a:ext cx="5893447" cy="427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2513013" algn="l"/>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Targeted: Focused Supports for 60 Youth (8</a:t>
            </a:r>
            <a:r>
              <a:rPr kumimoji="0" lang="en-US" sz="1600" b="0" i="0" u="none" strike="noStrike" kern="1200" cap="none" spc="0" normalizeH="0" baseline="30000" noProof="0" dirty="0">
                <a:ln>
                  <a:noFill/>
                </a:ln>
                <a:solidFill>
                  <a:srgbClr val="FFFFFF"/>
                </a:solidFill>
                <a:effectLst/>
                <a:uLnTx/>
                <a:uFillTx/>
                <a:latin typeface="Arial"/>
                <a:ea typeface="+mn-ea"/>
                <a:cs typeface="+mn-cs"/>
              </a:rPr>
              <a:t>th</a:t>
            </a:r>
            <a:r>
              <a:rPr kumimoji="0" lang="en-US" sz="1600" b="0" i="0" u="none" strike="noStrike" kern="1200" cap="none" spc="0" normalizeH="0" baseline="0" noProof="0" dirty="0">
                <a:ln>
                  <a:noFill/>
                </a:ln>
                <a:solidFill>
                  <a:srgbClr val="FFFFFF"/>
                </a:solidFill>
                <a:effectLst/>
                <a:uLnTx/>
                <a:uFillTx/>
                <a:latin typeface="Arial"/>
                <a:ea typeface="+mn-ea"/>
                <a:cs typeface="+mn-cs"/>
              </a:rPr>
              <a:t>-11</a:t>
            </a:r>
            <a:r>
              <a:rPr kumimoji="0" lang="en-US" sz="1600" b="0" i="0" u="none" strike="noStrike" kern="1200" cap="none" spc="0" normalizeH="0" baseline="30000" noProof="0" dirty="0">
                <a:ln>
                  <a:noFill/>
                </a:ln>
                <a:solidFill>
                  <a:srgbClr val="FFFFFF"/>
                </a:solidFill>
                <a:effectLst/>
                <a:uLnTx/>
                <a:uFillTx/>
                <a:latin typeface="Arial"/>
                <a:ea typeface="+mn-ea"/>
                <a:cs typeface="+mn-cs"/>
              </a:rPr>
              <a:t>th</a:t>
            </a:r>
            <a:r>
              <a:rPr kumimoji="0" lang="en-US" sz="1600" b="0" i="0" u="none" strike="noStrike" kern="1200" cap="none" spc="0" normalizeH="0" baseline="0" noProof="0" dirty="0">
                <a:ln>
                  <a:noFill/>
                </a:ln>
                <a:solidFill>
                  <a:srgbClr val="FFFFFF"/>
                </a:solidFill>
                <a:effectLst/>
                <a:uLnTx/>
                <a:uFillTx/>
                <a:latin typeface="Arial"/>
                <a:ea typeface="+mn-ea"/>
                <a:cs typeface="+mn-cs"/>
              </a:rPr>
              <a:t> grades)                &amp; Families in Priority Area</a:t>
            </a:r>
          </a:p>
        </p:txBody>
      </p:sp>
      <p:pic>
        <p:nvPicPr>
          <p:cNvPr id="5" name="Picture 4"/>
          <p:cNvPicPr>
            <a:picLocks noChangeAspect="1"/>
          </p:cNvPicPr>
          <p:nvPr/>
        </p:nvPicPr>
        <p:blipFill>
          <a:blip r:embed="rId9"/>
          <a:stretch>
            <a:fillRect/>
          </a:stretch>
        </p:blipFill>
        <p:spPr>
          <a:xfrm>
            <a:off x="822947" y="45468"/>
            <a:ext cx="839580" cy="586179"/>
          </a:xfrm>
          <a:prstGeom prst="rect">
            <a:avLst/>
          </a:prstGeom>
        </p:spPr>
      </p:pic>
    </p:spTree>
    <p:extLst>
      <p:ext uri="{BB962C8B-B14F-4D97-AF65-F5344CB8AC3E}">
        <p14:creationId xmlns:p14="http://schemas.microsoft.com/office/powerpoint/2010/main" val="61576051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AC3684-70FD-4532-8C46-7DB105B0DEA2}"/>
              </a:ext>
            </a:extLst>
          </p:cNvPr>
          <p:cNvGraphicFramePr>
            <a:graphicFrameLocks noGrp="1"/>
          </p:cNvGraphicFramePr>
          <p:nvPr>
            <p:ph idx="1"/>
            <p:extLst/>
          </p:nvPr>
        </p:nvGraphicFramePr>
        <p:xfrm>
          <a:off x="2048256" y="1304544"/>
          <a:ext cx="3828288" cy="4986526"/>
        </p:xfrm>
        <a:graphic>
          <a:graphicData uri="http://schemas.openxmlformats.org/drawingml/2006/table">
            <a:tbl>
              <a:tblPr>
                <a:tableStyleId>{69CF1AB2-1976-4502-BF36-3FF5EA218861}</a:tableStyleId>
              </a:tblPr>
              <a:tblGrid>
                <a:gridCol w="3828288">
                  <a:extLst>
                    <a:ext uri="{9D8B030D-6E8A-4147-A177-3AD203B41FA5}">
                      <a16:colId xmlns:a16="http://schemas.microsoft.com/office/drawing/2014/main" val="2061418629"/>
                    </a:ext>
                  </a:extLst>
                </a:gridCol>
              </a:tblGrid>
              <a:tr h="906641">
                <a:tc>
                  <a:txBody>
                    <a:bodyPr/>
                    <a:lstStyle/>
                    <a:p>
                      <a:pPr algn="l" fontAlgn="b"/>
                      <a:r>
                        <a:rPr lang="en-US" sz="1500" u="none" strike="noStrike" dirty="0">
                          <a:effectLst/>
                        </a:rPr>
                        <a:t>Establish a silent witness hotline for reporting violence, including physical and sexual abuse.</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5808881"/>
                  </a:ext>
                </a:extLst>
              </a:tr>
              <a:tr h="906641">
                <a:tc>
                  <a:txBody>
                    <a:bodyPr/>
                    <a:lstStyle/>
                    <a:p>
                      <a:pPr algn="l" fontAlgn="b"/>
                      <a:r>
                        <a:rPr lang="en-US" sz="1500" u="none" strike="noStrike" dirty="0">
                          <a:effectLst/>
                        </a:rPr>
                        <a:t>Provide skill training in how to avoid or walk away from potentially violent situations without a loss of respect.</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2745469"/>
                  </a:ext>
                </a:extLst>
              </a:tr>
              <a:tr h="1359962">
                <a:tc>
                  <a:txBody>
                    <a:bodyPr/>
                    <a:lstStyle/>
                    <a:p>
                      <a:pPr algn="l" fontAlgn="b"/>
                      <a:r>
                        <a:rPr lang="en-US" sz="1500" u="none" strike="noStrike" dirty="0">
                          <a:effectLst/>
                        </a:rPr>
                        <a:t>Provide a coordinated program of "wrap around" services for youth involved in violent crimes that includes juvenile </a:t>
                      </a:r>
                    </a:p>
                    <a:p>
                      <a:pPr algn="l" fontAlgn="b"/>
                      <a:r>
                        <a:rPr lang="en-US" sz="1500" u="none" strike="noStrike" dirty="0">
                          <a:effectLst/>
                        </a:rPr>
                        <a:t>court, schools, and social and rehabilitate services.</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6436078"/>
                  </a:ext>
                </a:extLst>
              </a:tr>
              <a:tr h="906641">
                <a:tc>
                  <a:txBody>
                    <a:bodyPr/>
                    <a:lstStyle/>
                    <a:p>
                      <a:pPr algn="l" fontAlgn="b"/>
                      <a:r>
                        <a:rPr lang="en-US" sz="1500" u="none" strike="noStrike" dirty="0">
                          <a:effectLst/>
                        </a:rPr>
                        <a:t>Establish programs for police officers to work with youth in alternative activities and education</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2494858"/>
                  </a:ext>
                </a:extLst>
              </a:tr>
              <a:tr h="906641">
                <a:tc>
                  <a:txBody>
                    <a:bodyPr/>
                    <a:lstStyle/>
                    <a:p>
                      <a:pPr algn="l" fontAlgn="b"/>
                      <a:r>
                        <a:rPr lang="en-US" sz="1500" u="none" strike="noStrike" dirty="0">
                          <a:effectLst/>
                        </a:rPr>
                        <a:t>Improve night and street lighting and supervision in public parks and recreational areas.</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8577444"/>
                  </a:ext>
                </a:extLst>
              </a:tr>
            </a:tbl>
          </a:graphicData>
        </a:graphic>
      </p:graphicFrame>
      <p:sp>
        <p:nvSpPr>
          <p:cNvPr id="3" name="Title 2">
            <a:extLst>
              <a:ext uri="{FF2B5EF4-FFF2-40B4-BE49-F238E27FC236}">
                <a16:creationId xmlns:a16="http://schemas.microsoft.com/office/drawing/2014/main" id="{214270A2-D362-4A14-8804-0D5C49908479}"/>
              </a:ext>
            </a:extLst>
          </p:cNvPr>
          <p:cNvSpPr>
            <a:spLocks noGrp="1"/>
          </p:cNvSpPr>
          <p:nvPr>
            <p:ph type="title"/>
          </p:nvPr>
        </p:nvSpPr>
        <p:spPr/>
        <p:txBody>
          <a:bodyPr/>
          <a:lstStyle/>
          <a:p>
            <a:r>
              <a:rPr lang="en-US" dirty="0"/>
              <a:t>Top 5 - Juvenile Justice Action Team</a:t>
            </a:r>
          </a:p>
        </p:txBody>
      </p:sp>
      <p:graphicFrame>
        <p:nvGraphicFramePr>
          <p:cNvPr id="5" name="Table 4">
            <a:extLst>
              <a:ext uri="{FF2B5EF4-FFF2-40B4-BE49-F238E27FC236}">
                <a16:creationId xmlns:a16="http://schemas.microsoft.com/office/drawing/2014/main" id="{4003F657-F727-4F2E-9E99-13B9C73CE2F3}"/>
              </a:ext>
            </a:extLst>
          </p:cNvPr>
          <p:cNvGraphicFramePr>
            <a:graphicFrameLocks noGrp="1"/>
          </p:cNvGraphicFramePr>
          <p:nvPr>
            <p:extLst/>
          </p:nvPr>
        </p:nvGraphicFramePr>
        <p:xfrm>
          <a:off x="6096000" y="1304545"/>
          <a:ext cx="3694176" cy="4986525"/>
        </p:xfrm>
        <a:graphic>
          <a:graphicData uri="http://schemas.openxmlformats.org/drawingml/2006/table">
            <a:tbl>
              <a:tblPr>
                <a:tableStyleId>{69CF1AB2-1976-4502-BF36-3FF5EA218861}</a:tableStyleId>
              </a:tblPr>
              <a:tblGrid>
                <a:gridCol w="3694176">
                  <a:extLst>
                    <a:ext uri="{9D8B030D-6E8A-4147-A177-3AD203B41FA5}">
                      <a16:colId xmlns:a16="http://schemas.microsoft.com/office/drawing/2014/main" val="12771090"/>
                    </a:ext>
                  </a:extLst>
                </a:gridCol>
              </a:tblGrid>
              <a:tr h="997305">
                <a:tc>
                  <a:txBody>
                    <a:bodyPr/>
                    <a:lstStyle/>
                    <a:p>
                      <a:pPr algn="l" fontAlgn="b"/>
                      <a:r>
                        <a:rPr lang="en-US" sz="1500" u="none" strike="noStrike" dirty="0">
                          <a:effectLst/>
                        </a:rPr>
                        <a:t>Establish a silent witness hotline for reporting violence, including physical and sexual abuse.</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9286637"/>
                  </a:ext>
                </a:extLst>
              </a:tr>
              <a:tr h="997305">
                <a:tc>
                  <a:txBody>
                    <a:bodyPr/>
                    <a:lstStyle/>
                    <a:p>
                      <a:pPr algn="l" fontAlgn="b"/>
                      <a:r>
                        <a:rPr lang="en-US" sz="1500" u="none" strike="noStrike" dirty="0">
                          <a:effectLst/>
                        </a:rPr>
                        <a:t>Strengthen and enforce laws regarding buying, selling, or possession of firearms by youth.</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9133273"/>
                  </a:ext>
                </a:extLst>
              </a:tr>
              <a:tr h="997305">
                <a:tc>
                  <a:txBody>
                    <a:bodyPr/>
                    <a:lstStyle/>
                    <a:p>
                      <a:pPr algn="l" fontAlgn="b"/>
                      <a:r>
                        <a:rPr lang="en-US" sz="1500" u="none" strike="noStrike" dirty="0">
                          <a:effectLst/>
                        </a:rPr>
                        <a:t>Establish programs for police officers to work with youth in alternative activities and education</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0841370"/>
                  </a:ext>
                </a:extLst>
              </a:tr>
              <a:tr h="997305">
                <a:tc>
                  <a:txBody>
                    <a:bodyPr/>
                    <a:lstStyle/>
                    <a:p>
                      <a:pPr algn="l" fontAlgn="b"/>
                      <a:r>
                        <a:rPr lang="en-US" sz="1500" u="none" strike="noStrike" dirty="0">
                          <a:effectLst/>
                        </a:rPr>
                        <a:t>Cooperate with the media to communicate accurate information on the level of violence, including violence among youth.</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7974123"/>
                  </a:ext>
                </a:extLst>
              </a:tr>
              <a:tr h="997305">
                <a:tc>
                  <a:txBody>
                    <a:bodyPr/>
                    <a:lstStyle/>
                    <a:p>
                      <a:pPr algn="l" fontAlgn="b"/>
                      <a:r>
                        <a:rPr lang="en-US" sz="1500" u="none" strike="noStrike" dirty="0">
                          <a:effectLst/>
                        </a:rPr>
                        <a:t>Reduce the waiting period between actual arrest and final disposition for violent crimes.</a:t>
                      </a:r>
                      <a:endParaRPr lang="en-US" sz="15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992902"/>
                  </a:ext>
                </a:extLst>
              </a:tr>
            </a:tbl>
          </a:graphicData>
        </a:graphic>
      </p:graphicFrame>
      <p:sp>
        <p:nvSpPr>
          <p:cNvPr id="6" name="TextBox 5">
            <a:extLst>
              <a:ext uri="{FF2B5EF4-FFF2-40B4-BE49-F238E27FC236}">
                <a16:creationId xmlns:a16="http://schemas.microsoft.com/office/drawing/2014/main" id="{7DD5CA3D-1F1B-4697-8E9C-E18228B44F98}"/>
              </a:ext>
            </a:extLst>
          </p:cNvPr>
          <p:cNvSpPr txBox="1"/>
          <p:nvPr/>
        </p:nvSpPr>
        <p:spPr>
          <a:xfrm>
            <a:off x="3547872" y="999744"/>
            <a:ext cx="16459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Partners</a:t>
            </a:r>
          </a:p>
        </p:txBody>
      </p:sp>
      <p:sp>
        <p:nvSpPr>
          <p:cNvPr id="7" name="TextBox 6">
            <a:extLst>
              <a:ext uri="{FF2B5EF4-FFF2-40B4-BE49-F238E27FC236}">
                <a16:creationId xmlns:a16="http://schemas.microsoft.com/office/drawing/2014/main" id="{814DE1C4-DD41-46C1-B4A4-154FD4CA4C85}"/>
              </a:ext>
            </a:extLst>
          </p:cNvPr>
          <p:cNvSpPr txBox="1"/>
          <p:nvPr/>
        </p:nvSpPr>
        <p:spPr>
          <a:xfrm>
            <a:off x="7376160" y="993648"/>
            <a:ext cx="16459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Youth</a:t>
            </a:r>
          </a:p>
        </p:txBody>
      </p:sp>
    </p:spTree>
    <p:extLst>
      <p:ext uri="{BB962C8B-B14F-4D97-AF65-F5344CB8AC3E}">
        <p14:creationId xmlns:p14="http://schemas.microsoft.com/office/powerpoint/2010/main" val="2963333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AC3684-70FD-4532-8C46-7DB105B0DEA2}"/>
              </a:ext>
            </a:extLst>
          </p:cNvPr>
          <p:cNvGraphicFramePr>
            <a:graphicFrameLocks noGrp="1"/>
          </p:cNvGraphicFramePr>
          <p:nvPr>
            <p:ph idx="1"/>
            <p:extLst/>
          </p:nvPr>
        </p:nvGraphicFramePr>
        <p:xfrm>
          <a:off x="2117710" y="1362981"/>
          <a:ext cx="3722259" cy="5003811"/>
        </p:xfrm>
        <a:graphic>
          <a:graphicData uri="http://schemas.openxmlformats.org/drawingml/2006/table">
            <a:tbl>
              <a:tblPr>
                <a:tableStyleId>{69CF1AB2-1976-4502-BF36-3FF5EA218861}</a:tableStyleId>
              </a:tblPr>
              <a:tblGrid>
                <a:gridCol w="3722259">
                  <a:extLst>
                    <a:ext uri="{9D8B030D-6E8A-4147-A177-3AD203B41FA5}">
                      <a16:colId xmlns:a16="http://schemas.microsoft.com/office/drawing/2014/main" val="2061418629"/>
                    </a:ext>
                  </a:extLst>
                </a:gridCol>
              </a:tblGrid>
              <a:tr h="882103">
                <a:tc>
                  <a:txBody>
                    <a:bodyPr/>
                    <a:lstStyle/>
                    <a:p>
                      <a:pPr algn="l" fontAlgn="b"/>
                      <a:r>
                        <a:rPr lang="en-US" sz="1500" u="none" strike="noStrike" dirty="0">
                          <a:effectLst/>
                        </a:rPr>
                        <a:t>Establish a peer support program for at-risk youth and/or those attempting to get away from gang involvement.</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5808881"/>
                  </a:ext>
                </a:extLst>
              </a:tr>
              <a:tr h="671823">
                <a:tc>
                  <a:txBody>
                    <a:bodyPr/>
                    <a:lstStyle/>
                    <a:p>
                      <a:pPr algn="l" fontAlgn="b"/>
                      <a:r>
                        <a:rPr lang="en-US" sz="1500" u="none" strike="noStrike" dirty="0">
                          <a:effectLst/>
                        </a:rPr>
                        <a:t>Establish intervention programs for those who are witness to violence, such as murder of a friend or family member.</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2745469"/>
                  </a:ext>
                </a:extLst>
              </a:tr>
              <a:tr h="1076559">
                <a:tc>
                  <a:txBody>
                    <a:bodyPr/>
                    <a:lstStyle/>
                    <a:p>
                      <a:pPr algn="l" fontAlgn="b"/>
                      <a:r>
                        <a:rPr lang="en-US" sz="1500" u="none" strike="noStrike" dirty="0">
                          <a:effectLst/>
                        </a:rPr>
                        <a:t>Provide information and training to teachers, parents, and guardians about what to look for and how to promote health and safety in children and youth (e.g., through newsletter, in‐service training, schools, and local libraries).</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6436078"/>
                  </a:ext>
                </a:extLst>
              </a:tr>
              <a:tr h="793535">
                <a:tc>
                  <a:txBody>
                    <a:bodyPr/>
                    <a:lstStyle/>
                    <a:p>
                      <a:pPr algn="l" fontAlgn="b"/>
                      <a:r>
                        <a:rPr lang="en-US" sz="1500" u="none" strike="noStrike" dirty="0">
                          <a:effectLst/>
                        </a:rPr>
                        <a:t>Conduct annual school-based health fairs with an emphasis on youth health issues, including physical assault, incest, and sexual abuse.</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2494858"/>
                  </a:ext>
                </a:extLst>
              </a:tr>
              <a:tr h="1121333">
                <a:tc>
                  <a:txBody>
                    <a:bodyPr/>
                    <a:lstStyle/>
                    <a:p>
                      <a:pPr algn="l" fontAlgn="b"/>
                      <a:r>
                        <a:rPr lang="en-US" sz="1500" u="none" strike="noStrike" dirty="0">
                          <a:effectLst/>
                        </a:rPr>
                        <a:t>Establish and increase use of silent witness and related youth crisis hotlines.</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8577444"/>
                  </a:ext>
                </a:extLst>
              </a:tr>
            </a:tbl>
          </a:graphicData>
        </a:graphic>
      </p:graphicFrame>
      <p:sp>
        <p:nvSpPr>
          <p:cNvPr id="3" name="Title 2">
            <a:extLst>
              <a:ext uri="{FF2B5EF4-FFF2-40B4-BE49-F238E27FC236}">
                <a16:creationId xmlns:a16="http://schemas.microsoft.com/office/drawing/2014/main" id="{214270A2-D362-4A14-8804-0D5C49908479}"/>
              </a:ext>
            </a:extLst>
          </p:cNvPr>
          <p:cNvSpPr>
            <a:spLocks noGrp="1"/>
          </p:cNvSpPr>
          <p:nvPr>
            <p:ph type="title"/>
          </p:nvPr>
        </p:nvSpPr>
        <p:spPr/>
        <p:txBody>
          <a:bodyPr>
            <a:normAutofit/>
          </a:bodyPr>
          <a:lstStyle/>
          <a:p>
            <a:r>
              <a:rPr lang="en-US" dirty="0"/>
              <a:t>Top 5 - Trauma, Social Services, Support AT</a:t>
            </a:r>
          </a:p>
        </p:txBody>
      </p:sp>
      <p:graphicFrame>
        <p:nvGraphicFramePr>
          <p:cNvPr id="5" name="Table 4">
            <a:extLst>
              <a:ext uri="{FF2B5EF4-FFF2-40B4-BE49-F238E27FC236}">
                <a16:creationId xmlns:a16="http://schemas.microsoft.com/office/drawing/2014/main" id="{4003F657-F727-4F2E-9E99-13B9C73CE2F3}"/>
              </a:ext>
            </a:extLst>
          </p:cNvPr>
          <p:cNvGraphicFramePr>
            <a:graphicFrameLocks noGrp="1"/>
          </p:cNvGraphicFramePr>
          <p:nvPr>
            <p:extLst/>
          </p:nvPr>
        </p:nvGraphicFramePr>
        <p:xfrm>
          <a:off x="6064013" y="1362980"/>
          <a:ext cx="3722259" cy="5008012"/>
        </p:xfrm>
        <a:graphic>
          <a:graphicData uri="http://schemas.openxmlformats.org/drawingml/2006/table">
            <a:tbl>
              <a:tblPr>
                <a:tableStyleId>{69CF1AB2-1976-4502-BF36-3FF5EA218861}</a:tableStyleId>
              </a:tblPr>
              <a:tblGrid>
                <a:gridCol w="3722259">
                  <a:extLst>
                    <a:ext uri="{9D8B030D-6E8A-4147-A177-3AD203B41FA5}">
                      <a16:colId xmlns:a16="http://schemas.microsoft.com/office/drawing/2014/main" val="12771090"/>
                    </a:ext>
                  </a:extLst>
                </a:gridCol>
              </a:tblGrid>
              <a:tr h="822162">
                <a:tc>
                  <a:txBody>
                    <a:bodyPr/>
                    <a:lstStyle/>
                    <a:p>
                      <a:pPr algn="l" fontAlgn="b"/>
                      <a:r>
                        <a:rPr lang="en-US" sz="1500" u="none" strike="noStrike" dirty="0">
                          <a:effectLst/>
                        </a:rPr>
                        <a:t>Provide incentives for Emergency Room staff who get additional training to deal with victims of violence.</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9286637"/>
                  </a:ext>
                </a:extLst>
              </a:tr>
              <a:tr h="1430595">
                <a:tc>
                  <a:txBody>
                    <a:bodyPr/>
                    <a:lstStyle/>
                    <a:p>
                      <a:pPr algn="l" fontAlgn="b"/>
                      <a:r>
                        <a:rPr lang="en-US" sz="1500" u="none" strike="noStrike" dirty="0">
                          <a:effectLst/>
                        </a:rPr>
                        <a:t>Provide information and training to teachers, parents, and guardians about what to look for and how to promote health and safety in children and youth (e.g., through newsletter, in‐service training, schools, and local libraries).</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9133273"/>
                  </a:ext>
                </a:extLst>
              </a:tr>
              <a:tr h="989058">
                <a:tc>
                  <a:txBody>
                    <a:bodyPr/>
                    <a:lstStyle/>
                    <a:p>
                      <a:pPr algn="l" fontAlgn="b"/>
                      <a:r>
                        <a:rPr lang="en-US" sz="1500" u="none" strike="noStrike" dirty="0">
                          <a:effectLst/>
                        </a:rPr>
                        <a:t>Provide training for all Emergency Room staff to instruct them in appropriate ways of dealing with victims of violence and persons arriving with the victims.</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0841370"/>
                  </a:ext>
                </a:extLst>
              </a:tr>
              <a:tr h="762422">
                <a:tc>
                  <a:txBody>
                    <a:bodyPr/>
                    <a:lstStyle/>
                    <a:p>
                      <a:pPr algn="l" fontAlgn="b"/>
                      <a:r>
                        <a:rPr lang="en-US" sz="1500" u="none" strike="noStrike" dirty="0">
                          <a:effectLst/>
                        </a:rPr>
                        <a:t>Establish crisis intervention teams to address extreme or repeated instances of conflict among family members.</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7974123"/>
                  </a:ext>
                </a:extLst>
              </a:tr>
              <a:tr h="1003775">
                <a:tc>
                  <a:txBody>
                    <a:bodyPr/>
                    <a:lstStyle/>
                    <a:p>
                      <a:pPr algn="l" fontAlgn="b"/>
                      <a:r>
                        <a:rPr lang="en-US" sz="1500" u="none" strike="noStrike" dirty="0">
                          <a:effectLst/>
                        </a:rPr>
                        <a:t>Establish and increase use of silent witness and related youth crisis hotlines.</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992902"/>
                  </a:ext>
                </a:extLst>
              </a:tr>
            </a:tbl>
          </a:graphicData>
        </a:graphic>
      </p:graphicFrame>
      <p:sp>
        <p:nvSpPr>
          <p:cNvPr id="6" name="TextBox 5">
            <a:extLst>
              <a:ext uri="{FF2B5EF4-FFF2-40B4-BE49-F238E27FC236}">
                <a16:creationId xmlns:a16="http://schemas.microsoft.com/office/drawing/2014/main" id="{7DD5CA3D-1F1B-4697-8E9C-E18228B44F98}"/>
              </a:ext>
            </a:extLst>
          </p:cNvPr>
          <p:cNvSpPr txBox="1"/>
          <p:nvPr/>
        </p:nvSpPr>
        <p:spPr>
          <a:xfrm>
            <a:off x="3547872" y="999744"/>
            <a:ext cx="16459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Partners</a:t>
            </a:r>
          </a:p>
        </p:txBody>
      </p:sp>
      <p:sp>
        <p:nvSpPr>
          <p:cNvPr id="7" name="TextBox 6">
            <a:extLst>
              <a:ext uri="{FF2B5EF4-FFF2-40B4-BE49-F238E27FC236}">
                <a16:creationId xmlns:a16="http://schemas.microsoft.com/office/drawing/2014/main" id="{814DE1C4-DD41-46C1-B4A4-154FD4CA4C85}"/>
              </a:ext>
            </a:extLst>
          </p:cNvPr>
          <p:cNvSpPr txBox="1"/>
          <p:nvPr/>
        </p:nvSpPr>
        <p:spPr>
          <a:xfrm>
            <a:off x="7376160" y="993648"/>
            <a:ext cx="16459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Youth</a:t>
            </a:r>
          </a:p>
        </p:txBody>
      </p:sp>
    </p:spTree>
    <p:extLst>
      <p:ext uri="{BB962C8B-B14F-4D97-AF65-F5344CB8AC3E}">
        <p14:creationId xmlns:p14="http://schemas.microsoft.com/office/powerpoint/2010/main" val="3465123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25262F6F-031E-4C72-8234-B14486CC41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255" y="0"/>
            <a:ext cx="10828421"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DED8849-E53A-4526-8326-17E3F5DCCCF1}"/>
              </a:ext>
            </a:extLst>
          </p:cNvPr>
          <p:cNvPicPr>
            <a:picLocks noChangeAspect="1"/>
          </p:cNvPicPr>
          <p:nvPr/>
        </p:nvPicPr>
        <p:blipFill rotWithShape="1">
          <a:blip r:embed="rId2"/>
          <a:srcRect l="18837" r="18837"/>
          <a:stretch/>
        </p:blipFill>
        <p:spPr>
          <a:xfrm rot="5400000">
            <a:off x="2711253" y="-2654609"/>
            <a:ext cx="6826138" cy="12135356"/>
          </a:xfrm>
          <a:prstGeom prst="rect">
            <a:avLst/>
          </a:prstGeom>
        </p:spPr>
      </p:pic>
    </p:spTree>
    <p:extLst>
      <p:ext uri="{BB962C8B-B14F-4D97-AF65-F5344CB8AC3E}">
        <p14:creationId xmlns:p14="http://schemas.microsoft.com/office/powerpoint/2010/main" val="332899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Shape 182"/>
          <p:cNvSpPr txBox="1"/>
          <p:nvPr/>
        </p:nvSpPr>
        <p:spPr>
          <a:xfrm>
            <a:off x="528463" y="15983"/>
            <a:ext cx="10898576" cy="1573200"/>
          </a:xfrm>
          <a:prstGeom prst="rect">
            <a:avLst/>
          </a:prstGeom>
          <a:noFill/>
          <a:ln>
            <a:noFill/>
          </a:ln>
        </p:spPr>
        <p:txBody>
          <a:bodyPr lIns="121900" tIns="121900" rIns="121900" bIns="121900" anchor="t" anchorCtr="0">
            <a:noAutofit/>
          </a:bodyPr>
          <a:lstStyle/>
          <a:p>
            <a:pPr algn="ctr"/>
            <a:r>
              <a:rPr lang="en" sz="4400" dirty="0">
                <a:latin typeface="Impact"/>
                <a:ea typeface="Impact"/>
                <a:cs typeface="Impact"/>
                <a:sym typeface="Impact"/>
              </a:rPr>
              <a:t>SPECIFIC </a:t>
            </a:r>
            <a:r>
              <a:rPr lang="en-US" sz="4400" dirty="0">
                <a:latin typeface="Impact"/>
                <a:ea typeface="Impact"/>
                <a:cs typeface="Impact"/>
                <a:sym typeface="Impact"/>
              </a:rPr>
              <a:t>KDOC COMMUNITY ENGAGEMENT</a:t>
            </a:r>
            <a:r>
              <a:rPr lang="en" sz="4400" dirty="0">
                <a:latin typeface="Impact"/>
                <a:ea typeface="Impact"/>
                <a:cs typeface="Impact"/>
                <a:sym typeface="Impact"/>
              </a:rPr>
              <a:t> </a:t>
            </a:r>
            <a:r>
              <a:rPr lang="en-US" sz="4400" dirty="0">
                <a:latin typeface="Impact"/>
                <a:ea typeface="Impact"/>
                <a:cs typeface="Impact"/>
                <a:sym typeface="Impact"/>
              </a:rPr>
              <a:t>GOAL</a:t>
            </a:r>
            <a:r>
              <a:rPr lang="en" sz="4400" dirty="0">
                <a:latin typeface="Impact"/>
                <a:ea typeface="Impact"/>
                <a:cs typeface="Impact"/>
                <a:sym typeface="Impact"/>
              </a:rPr>
              <a:t>S</a:t>
            </a:r>
          </a:p>
        </p:txBody>
      </p:sp>
      <p:grpSp>
        <p:nvGrpSpPr>
          <p:cNvPr id="183" name="Shape 183"/>
          <p:cNvGrpSpPr/>
          <p:nvPr/>
        </p:nvGrpSpPr>
        <p:grpSpPr>
          <a:xfrm>
            <a:off x="2562843" y="1132442"/>
            <a:ext cx="1401200" cy="80300"/>
            <a:chOff x="1318125" y="1398800"/>
            <a:chExt cx="1050900" cy="60225"/>
          </a:xfrm>
        </p:grpSpPr>
        <p:cxnSp>
          <p:nvCxnSpPr>
            <p:cNvPr id="184" name="Shape 184"/>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5" name="Shape 185"/>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grpSp>
        <p:nvGrpSpPr>
          <p:cNvPr id="186" name="Shape 186"/>
          <p:cNvGrpSpPr/>
          <p:nvPr/>
        </p:nvGrpSpPr>
        <p:grpSpPr>
          <a:xfrm>
            <a:off x="8151582" y="1107218"/>
            <a:ext cx="1401200" cy="80300"/>
            <a:chOff x="1318125" y="1398800"/>
            <a:chExt cx="1050900" cy="60225"/>
          </a:xfrm>
        </p:grpSpPr>
        <p:cxnSp>
          <p:nvCxnSpPr>
            <p:cNvPr id="187" name="Shape 187"/>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8" name="Shape 188"/>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sp>
        <p:nvSpPr>
          <p:cNvPr id="189" name="Shape 189"/>
          <p:cNvSpPr txBox="1"/>
          <p:nvPr/>
        </p:nvSpPr>
        <p:spPr>
          <a:xfrm>
            <a:off x="3174528" y="797748"/>
            <a:ext cx="5844000" cy="614800"/>
          </a:xfrm>
          <a:prstGeom prst="rect">
            <a:avLst/>
          </a:prstGeom>
          <a:noFill/>
          <a:ln>
            <a:noFill/>
          </a:ln>
        </p:spPr>
        <p:txBody>
          <a:bodyPr lIns="121900" tIns="121900" rIns="121900" bIns="121900" anchor="ctr" anchorCtr="0">
            <a:noAutofit/>
          </a:bodyPr>
          <a:lstStyle/>
          <a:p>
            <a:pPr algn="ctr"/>
            <a:r>
              <a:rPr lang="en" sz="3467" dirty="0">
                <a:solidFill>
                  <a:schemeClr val="accent1"/>
                </a:solidFill>
                <a:latin typeface="Covered By Your Grace"/>
                <a:ea typeface="Covered By Your Grace"/>
                <a:cs typeface="Covered By Your Grace"/>
                <a:sym typeface="Covered By Your Grace"/>
              </a:rPr>
              <a:t>MAKE PROGRESS</a:t>
            </a:r>
          </a:p>
        </p:txBody>
      </p:sp>
      <p:grpSp>
        <p:nvGrpSpPr>
          <p:cNvPr id="3" name="Group 2"/>
          <p:cNvGrpSpPr/>
          <p:nvPr/>
        </p:nvGrpSpPr>
        <p:grpSpPr>
          <a:xfrm>
            <a:off x="-171167" y="1627079"/>
            <a:ext cx="5254367" cy="3873952"/>
            <a:chOff x="-171167" y="2417169"/>
            <a:chExt cx="5254367" cy="3083862"/>
          </a:xfrm>
        </p:grpSpPr>
        <p:sp>
          <p:nvSpPr>
            <p:cNvPr id="181" name="Shape 181"/>
            <p:cNvSpPr/>
            <p:nvPr/>
          </p:nvSpPr>
          <p:spPr>
            <a:xfrm>
              <a:off x="528463" y="2522302"/>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198" name="Shape 198"/>
            <p:cNvSpPr txBox="1"/>
            <p:nvPr/>
          </p:nvSpPr>
          <p:spPr>
            <a:xfrm>
              <a:off x="634227" y="3343542"/>
              <a:ext cx="3480316" cy="934000"/>
            </a:xfrm>
            <a:prstGeom prst="rect">
              <a:avLst/>
            </a:prstGeom>
            <a:noFill/>
            <a:ln>
              <a:noFill/>
            </a:ln>
          </p:spPr>
          <p:txBody>
            <a:bodyPr lIns="121900" tIns="121900" rIns="121900" bIns="121900" anchor="t" anchorCtr="0">
              <a:noAutofit/>
            </a:bodyPr>
            <a:lstStyle/>
            <a:p>
              <a:pPr algn="ctr"/>
              <a:r>
                <a:rPr lang="en-US" dirty="0"/>
                <a:t>Increase </a:t>
              </a:r>
              <a:r>
                <a:rPr lang="en-US" b="1" dirty="0"/>
                <a:t>community capacity </a:t>
              </a:r>
              <a:r>
                <a:rPr lang="en-US" dirty="0"/>
                <a:t>to </a:t>
              </a:r>
              <a:r>
                <a:rPr lang="en-US" b="1" dirty="0"/>
                <a:t>collect data from juvenile justice decision points</a:t>
              </a:r>
              <a:r>
                <a:rPr lang="en-US" dirty="0"/>
                <a:t>. </a:t>
              </a:r>
            </a:p>
            <a:p>
              <a:pPr algn="ctr"/>
              <a:r>
                <a:rPr lang="en-US" dirty="0"/>
                <a:t>Assist in collecting data for last three fiscal years</a:t>
              </a:r>
            </a:p>
          </p:txBody>
        </p:sp>
        <p:sp>
          <p:nvSpPr>
            <p:cNvPr id="25" name="Shape 200"/>
            <p:cNvSpPr txBox="1"/>
            <p:nvPr/>
          </p:nvSpPr>
          <p:spPr>
            <a:xfrm>
              <a:off x="-171167" y="2417169"/>
              <a:ext cx="5254367" cy="885893"/>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GOAL </a:t>
              </a:r>
              <a:r>
                <a:rPr lang="en" sz="4000" dirty="0">
                  <a:latin typeface="Impact"/>
                  <a:ea typeface="Impact"/>
                  <a:cs typeface="Impact"/>
                  <a:sym typeface="Impact"/>
                </a:rPr>
                <a:t>1</a:t>
              </a:r>
            </a:p>
          </p:txBody>
        </p:sp>
      </p:grpSp>
      <p:grpSp>
        <p:nvGrpSpPr>
          <p:cNvPr id="4" name="Group 3"/>
          <p:cNvGrpSpPr/>
          <p:nvPr/>
        </p:nvGrpSpPr>
        <p:grpSpPr>
          <a:xfrm>
            <a:off x="3645047" y="1627079"/>
            <a:ext cx="5254367" cy="3873952"/>
            <a:chOff x="3645047" y="2416887"/>
            <a:chExt cx="5254367" cy="3084144"/>
          </a:xfrm>
        </p:grpSpPr>
        <p:sp>
          <p:nvSpPr>
            <p:cNvPr id="191" name="Shape 191"/>
            <p:cNvSpPr/>
            <p:nvPr/>
          </p:nvSpPr>
          <p:spPr>
            <a:xfrm>
              <a:off x="4355300" y="2522302"/>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203" name="Shape 203"/>
            <p:cNvSpPr txBox="1"/>
            <p:nvPr/>
          </p:nvSpPr>
          <p:spPr>
            <a:xfrm>
              <a:off x="4531025" y="2988379"/>
              <a:ext cx="3353412" cy="934000"/>
            </a:xfrm>
            <a:prstGeom prst="rect">
              <a:avLst/>
            </a:prstGeom>
            <a:noFill/>
            <a:ln>
              <a:noFill/>
            </a:ln>
          </p:spPr>
          <p:txBody>
            <a:bodyPr lIns="121900" tIns="121900" rIns="121900" bIns="121900" anchor="t" anchorCtr="0">
              <a:noAutofit/>
            </a:bodyPr>
            <a:lstStyle/>
            <a:p>
              <a:pPr algn="ctr"/>
              <a:r>
                <a:rPr lang="en-US" dirty="0"/>
                <a:t>Increase </a:t>
              </a:r>
              <a:r>
                <a:rPr lang="en-US" b="1" dirty="0"/>
                <a:t>community’s data analysis and interpretation capacity</a:t>
              </a:r>
              <a:r>
                <a:rPr lang="en-US" dirty="0"/>
                <a:t>.  </a:t>
              </a:r>
            </a:p>
            <a:p>
              <a:pPr algn="ctr"/>
              <a:r>
                <a:rPr lang="en-US" dirty="0"/>
                <a:t>Complete a thorough data analysis of juvenile justice data from the past three years. Identify areas where </a:t>
              </a:r>
              <a:r>
                <a:rPr lang="en-US" b="1" dirty="0"/>
                <a:t>outcomes</a:t>
              </a:r>
              <a:r>
                <a:rPr lang="en-US" dirty="0"/>
                <a:t> for youth could be </a:t>
              </a:r>
              <a:r>
                <a:rPr lang="en-US" b="1" dirty="0"/>
                <a:t>improved via justice system improvement or other system interventions</a:t>
              </a:r>
            </a:p>
          </p:txBody>
        </p:sp>
        <p:sp>
          <p:nvSpPr>
            <p:cNvPr id="19" name="Shape 200"/>
            <p:cNvSpPr txBox="1"/>
            <p:nvPr/>
          </p:nvSpPr>
          <p:spPr>
            <a:xfrm>
              <a:off x="3645047" y="2416887"/>
              <a:ext cx="5254367" cy="830964"/>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GOAL</a:t>
              </a:r>
              <a:r>
                <a:rPr lang="en" sz="4000" dirty="0">
                  <a:latin typeface="Impact"/>
                  <a:ea typeface="Impact"/>
                  <a:cs typeface="Impact"/>
                  <a:sym typeface="Impact"/>
                </a:rPr>
                <a:t> 2</a:t>
              </a:r>
            </a:p>
          </p:txBody>
        </p:sp>
      </p:grpSp>
      <p:grpSp>
        <p:nvGrpSpPr>
          <p:cNvPr id="5" name="Group 4"/>
          <p:cNvGrpSpPr/>
          <p:nvPr/>
        </p:nvGrpSpPr>
        <p:grpSpPr>
          <a:xfrm>
            <a:off x="7602810" y="1662508"/>
            <a:ext cx="5254367" cy="3826029"/>
            <a:chOff x="7602810" y="2423316"/>
            <a:chExt cx="5254367" cy="3065222"/>
          </a:xfrm>
        </p:grpSpPr>
        <p:sp>
          <p:nvSpPr>
            <p:cNvPr id="20" name="Shape 191"/>
            <p:cNvSpPr/>
            <p:nvPr/>
          </p:nvSpPr>
          <p:spPr>
            <a:xfrm>
              <a:off x="8199784" y="2511876"/>
              <a:ext cx="3816214" cy="2976662"/>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21" name="Shape 198"/>
            <p:cNvSpPr txBox="1"/>
            <p:nvPr/>
          </p:nvSpPr>
          <p:spPr>
            <a:xfrm>
              <a:off x="8320571" y="3035753"/>
              <a:ext cx="3695427" cy="934000"/>
            </a:xfrm>
            <a:prstGeom prst="rect">
              <a:avLst/>
            </a:prstGeom>
            <a:noFill/>
            <a:ln>
              <a:noFill/>
            </a:ln>
          </p:spPr>
          <p:txBody>
            <a:bodyPr lIns="121900" tIns="121900" rIns="121900" bIns="121900" anchor="t" anchorCtr="0">
              <a:noAutofit/>
            </a:bodyPr>
            <a:lstStyle/>
            <a:p>
              <a:pPr algn="ctr"/>
              <a:r>
                <a:rPr lang="en-US" dirty="0"/>
                <a:t>Increase </a:t>
              </a:r>
              <a:r>
                <a:rPr lang="en-US" b="1" dirty="0"/>
                <a:t>community’s collaborative capacity</a:t>
              </a:r>
              <a:r>
                <a:rPr lang="en-US" dirty="0"/>
                <a:t>. Assist to identify and approach other </a:t>
              </a:r>
              <a:r>
                <a:rPr lang="en-US" b="1" dirty="0"/>
                <a:t>stakeholders</a:t>
              </a:r>
              <a:r>
                <a:rPr lang="en-US" dirty="0"/>
                <a:t> that need to be brought in to address the identified </a:t>
              </a:r>
              <a:r>
                <a:rPr lang="en-US" b="1" dirty="0"/>
                <a:t>system improvement </a:t>
              </a:r>
              <a:r>
                <a:rPr lang="en-US" dirty="0"/>
                <a:t>needs</a:t>
              </a:r>
            </a:p>
            <a:p>
              <a:pPr lvl="0" algn="ctr"/>
              <a:endParaRPr lang="en" sz="2000" b="1" dirty="0">
                <a:latin typeface="Syncopate"/>
                <a:ea typeface="Syncopate"/>
                <a:cs typeface="Syncopate"/>
                <a:sym typeface="Syncopate"/>
              </a:endParaRPr>
            </a:p>
          </p:txBody>
        </p:sp>
        <p:sp>
          <p:nvSpPr>
            <p:cNvPr id="22" name="Shape 200"/>
            <p:cNvSpPr txBox="1"/>
            <p:nvPr/>
          </p:nvSpPr>
          <p:spPr>
            <a:xfrm>
              <a:off x="7602810" y="2423316"/>
              <a:ext cx="5254367" cy="885893"/>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GOAL </a:t>
              </a:r>
              <a:r>
                <a:rPr lang="en" sz="4000" dirty="0">
                  <a:latin typeface="Impact"/>
                  <a:ea typeface="Impact"/>
                  <a:cs typeface="Impact"/>
                  <a:sym typeface="Impact"/>
                </a:rPr>
                <a:t>3</a:t>
              </a:r>
            </a:p>
          </p:txBody>
        </p:sp>
      </p:grpSp>
      <p:pic>
        <p:nvPicPr>
          <p:cNvPr id="24" name="Picture 23">
            <a:extLst>
              <a:ext uri="{FF2B5EF4-FFF2-40B4-BE49-F238E27FC236}">
                <a16:creationId xmlns:a16="http://schemas.microsoft.com/office/drawing/2014/main" id="{B3521A6D-BE81-4606-AEFB-F466C58A7BD7}"/>
              </a:ext>
            </a:extLst>
          </p:cNvPr>
          <p:cNvPicPr>
            <a:picLocks noChangeAspect="1"/>
          </p:cNvPicPr>
          <p:nvPr/>
        </p:nvPicPr>
        <p:blipFill>
          <a:blip r:embed="rId3"/>
          <a:stretch>
            <a:fillRect/>
          </a:stretch>
        </p:blipFill>
        <p:spPr>
          <a:xfrm>
            <a:off x="0" y="5717136"/>
            <a:ext cx="12192000" cy="1182768"/>
          </a:xfrm>
          <a:prstGeom prst="rect">
            <a:avLst/>
          </a:prstGeom>
        </p:spPr>
      </p:pic>
    </p:spTree>
    <p:extLst>
      <p:ext uri="{BB962C8B-B14F-4D97-AF65-F5344CB8AC3E}">
        <p14:creationId xmlns:p14="http://schemas.microsoft.com/office/powerpoint/2010/main" val="3551663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Shape 182"/>
          <p:cNvSpPr txBox="1"/>
          <p:nvPr/>
        </p:nvSpPr>
        <p:spPr>
          <a:xfrm>
            <a:off x="704292" y="-15218"/>
            <a:ext cx="10783416" cy="1573200"/>
          </a:xfrm>
          <a:prstGeom prst="rect">
            <a:avLst/>
          </a:prstGeom>
          <a:noFill/>
          <a:ln>
            <a:noFill/>
          </a:ln>
        </p:spPr>
        <p:txBody>
          <a:bodyPr lIns="121900" tIns="121900" rIns="121900" bIns="121900" anchor="t" anchorCtr="0">
            <a:noAutofit/>
          </a:bodyPr>
          <a:lstStyle/>
          <a:p>
            <a:pPr algn="ctr"/>
            <a:r>
              <a:rPr lang="en-US" sz="4400" dirty="0">
                <a:latin typeface="Impact"/>
                <a:ea typeface="Impact"/>
                <a:cs typeface="Impact"/>
                <a:sym typeface="Impact"/>
              </a:rPr>
              <a:t>KDOC COMMUNITY ENGAGEMENT </a:t>
            </a:r>
            <a:r>
              <a:rPr lang="en" sz="4400" dirty="0">
                <a:latin typeface="Impact"/>
                <a:ea typeface="Impact"/>
                <a:cs typeface="Impact"/>
                <a:sym typeface="Impact"/>
              </a:rPr>
              <a:t>INITIATIVE</a:t>
            </a:r>
          </a:p>
        </p:txBody>
      </p:sp>
      <p:grpSp>
        <p:nvGrpSpPr>
          <p:cNvPr id="183" name="Shape 183"/>
          <p:cNvGrpSpPr/>
          <p:nvPr/>
        </p:nvGrpSpPr>
        <p:grpSpPr>
          <a:xfrm>
            <a:off x="2562843" y="1132442"/>
            <a:ext cx="1401200" cy="80300"/>
            <a:chOff x="1318125" y="1398800"/>
            <a:chExt cx="1050900" cy="60225"/>
          </a:xfrm>
        </p:grpSpPr>
        <p:cxnSp>
          <p:nvCxnSpPr>
            <p:cNvPr id="184" name="Shape 184"/>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5" name="Shape 185"/>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grpSp>
        <p:nvGrpSpPr>
          <p:cNvPr id="186" name="Shape 186"/>
          <p:cNvGrpSpPr/>
          <p:nvPr/>
        </p:nvGrpSpPr>
        <p:grpSpPr>
          <a:xfrm>
            <a:off x="8151582" y="1107218"/>
            <a:ext cx="1401200" cy="80300"/>
            <a:chOff x="1318125" y="1398800"/>
            <a:chExt cx="1050900" cy="60225"/>
          </a:xfrm>
        </p:grpSpPr>
        <p:cxnSp>
          <p:nvCxnSpPr>
            <p:cNvPr id="187" name="Shape 187"/>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88" name="Shape 188"/>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sp>
        <p:nvSpPr>
          <p:cNvPr id="189" name="Shape 189"/>
          <p:cNvSpPr txBox="1"/>
          <p:nvPr/>
        </p:nvSpPr>
        <p:spPr>
          <a:xfrm>
            <a:off x="3174528" y="797748"/>
            <a:ext cx="5844000" cy="614800"/>
          </a:xfrm>
          <a:prstGeom prst="rect">
            <a:avLst/>
          </a:prstGeom>
          <a:noFill/>
          <a:ln>
            <a:noFill/>
          </a:ln>
        </p:spPr>
        <p:txBody>
          <a:bodyPr lIns="121900" tIns="121900" rIns="121900" bIns="121900" anchor="ctr" anchorCtr="0">
            <a:noAutofit/>
          </a:bodyPr>
          <a:lstStyle/>
          <a:p>
            <a:pPr algn="ctr"/>
            <a:r>
              <a:rPr lang="en-US" sz="3467" dirty="0">
                <a:solidFill>
                  <a:schemeClr val="accent1"/>
                </a:solidFill>
                <a:latin typeface="Covered By Your Grace"/>
                <a:ea typeface="Covered By Your Grace"/>
                <a:cs typeface="Covered By Your Grace"/>
                <a:sym typeface="Covered By Your Grace"/>
              </a:rPr>
              <a:t>DELIVERABLES</a:t>
            </a:r>
            <a:endParaRPr lang="en" sz="3467" dirty="0">
              <a:solidFill>
                <a:schemeClr val="accent1"/>
              </a:solidFill>
              <a:latin typeface="Covered By Your Grace"/>
              <a:ea typeface="Covered By Your Grace"/>
              <a:cs typeface="Covered By Your Grace"/>
              <a:sym typeface="Covered By Your Grace"/>
            </a:endParaRPr>
          </a:p>
        </p:txBody>
      </p:sp>
      <p:grpSp>
        <p:nvGrpSpPr>
          <p:cNvPr id="3" name="Group 2"/>
          <p:cNvGrpSpPr/>
          <p:nvPr/>
        </p:nvGrpSpPr>
        <p:grpSpPr>
          <a:xfrm>
            <a:off x="-171167" y="1627079"/>
            <a:ext cx="5254367" cy="3873952"/>
            <a:chOff x="-171167" y="2417169"/>
            <a:chExt cx="5254367" cy="3083862"/>
          </a:xfrm>
        </p:grpSpPr>
        <p:sp>
          <p:nvSpPr>
            <p:cNvPr id="181" name="Shape 181"/>
            <p:cNvSpPr/>
            <p:nvPr/>
          </p:nvSpPr>
          <p:spPr>
            <a:xfrm>
              <a:off x="528463" y="2522302"/>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198" name="Shape 198"/>
            <p:cNvSpPr txBox="1"/>
            <p:nvPr/>
          </p:nvSpPr>
          <p:spPr>
            <a:xfrm>
              <a:off x="634225" y="3468047"/>
              <a:ext cx="3480316" cy="934000"/>
            </a:xfrm>
            <a:prstGeom prst="rect">
              <a:avLst/>
            </a:prstGeom>
            <a:noFill/>
            <a:ln>
              <a:noFill/>
            </a:ln>
          </p:spPr>
          <p:txBody>
            <a:bodyPr lIns="121900" tIns="121900" rIns="121900" bIns="121900" anchor="t" anchorCtr="0">
              <a:noAutofit/>
            </a:bodyPr>
            <a:lstStyle/>
            <a:p>
              <a:pPr algn="ctr"/>
              <a:r>
                <a:rPr lang="en-US" dirty="0"/>
                <a:t>JD #29 Juvenile Justice </a:t>
              </a:r>
              <a:r>
                <a:rPr lang="en-US" b="1" dirty="0"/>
                <a:t>Needs &amp; Resources Assessment </a:t>
              </a:r>
              <a:r>
                <a:rPr lang="en-US" dirty="0"/>
                <a:t>to Improve Youth Outcomes </a:t>
              </a:r>
            </a:p>
            <a:p>
              <a:pPr algn="ctr"/>
              <a:r>
                <a:rPr lang="en-US" dirty="0"/>
                <a:t>and Systems Enhancements</a:t>
              </a:r>
            </a:p>
          </p:txBody>
        </p:sp>
        <p:sp>
          <p:nvSpPr>
            <p:cNvPr id="25" name="Shape 200"/>
            <p:cNvSpPr txBox="1"/>
            <p:nvPr/>
          </p:nvSpPr>
          <p:spPr>
            <a:xfrm>
              <a:off x="-171167" y="2417169"/>
              <a:ext cx="5254367" cy="885893"/>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DELVIERABLE</a:t>
              </a:r>
              <a:r>
                <a:rPr lang="en" sz="4000" dirty="0">
                  <a:latin typeface="Impact"/>
                  <a:ea typeface="Impact"/>
                  <a:cs typeface="Impact"/>
                  <a:sym typeface="Impact"/>
                </a:rPr>
                <a:t> 1</a:t>
              </a:r>
            </a:p>
          </p:txBody>
        </p:sp>
      </p:grpSp>
      <p:grpSp>
        <p:nvGrpSpPr>
          <p:cNvPr id="4" name="Group 3"/>
          <p:cNvGrpSpPr/>
          <p:nvPr/>
        </p:nvGrpSpPr>
        <p:grpSpPr>
          <a:xfrm>
            <a:off x="3645047" y="1627079"/>
            <a:ext cx="5254367" cy="3873952"/>
            <a:chOff x="3645047" y="2416887"/>
            <a:chExt cx="5254367" cy="3084144"/>
          </a:xfrm>
        </p:grpSpPr>
        <p:sp>
          <p:nvSpPr>
            <p:cNvPr id="191" name="Shape 191"/>
            <p:cNvSpPr/>
            <p:nvPr/>
          </p:nvSpPr>
          <p:spPr>
            <a:xfrm>
              <a:off x="4355300" y="2522302"/>
              <a:ext cx="3691841" cy="2978729"/>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203" name="Shape 203"/>
            <p:cNvSpPr txBox="1"/>
            <p:nvPr/>
          </p:nvSpPr>
          <p:spPr>
            <a:xfrm>
              <a:off x="4372948" y="2988379"/>
              <a:ext cx="3663570" cy="934000"/>
            </a:xfrm>
            <a:prstGeom prst="rect">
              <a:avLst/>
            </a:prstGeom>
            <a:noFill/>
            <a:ln>
              <a:noFill/>
            </a:ln>
          </p:spPr>
          <p:txBody>
            <a:bodyPr lIns="121900" tIns="121900" rIns="121900" bIns="121900" anchor="t" anchorCtr="0">
              <a:noAutofit/>
            </a:bodyPr>
            <a:lstStyle/>
            <a:p>
              <a:r>
                <a:rPr lang="en-US" b="1" dirty="0"/>
                <a:t>Strategic plan</a:t>
              </a:r>
              <a:r>
                <a:rPr lang="en-US" dirty="0"/>
                <a:t>, involving </a:t>
              </a:r>
              <a:r>
                <a:rPr lang="en-US" b="1" dirty="0"/>
                <a:t>multi-sector stakeholders</a:t>
              </a:r>
              <a:r>
                <a:rPr lang="en-US" dirty="0"/>
                <a:t>, and including strategies for </a:t>
              </a:r>
              <a:r>
                <a:rPr lang="en-US" b="1" dirty="0"/>
                <a:t>best practices</a:t>
              </a:r>
              <a:r>
                <a:rPr lang="en-US" dirty="0"/>
                <a:t> and methodologies related to: (a) </a:t>
              </a:r>
              <a:r>
                <a:rPr lang="en-US" b="1" dirty="0"/>
                <a:t>sub-populations experiencing disparities </a:t>
              </a:r>
              <a:r>
                <a:rPr lang="en-US" dirty="0"/>
                <a:t>(DMC; LGBTQI youth; undocumented youth/families), and, (b) </a:t>
              </a:r>
              <a:r>
                <a:rPr lang="en-US" b="1" dirty="0"/>
                <a:t>effective approaches </a:t>
              </a:r>
              <a:r>
                <a:rPr lang="en-US" dirty="0"/>
                <a:t>(Developmental Approach; Trauma Informed Care) </a:t>
              </a:r>
            </a:p>
            <a:p>
              <a:pPr algn="ctr"/>
              <a:endParaRPr lang="en-US" b="1" dirty="0"/>
            </a:p>
          </p:txBody>
        </p:sp>
        <p:sp>
          <p:nvSpPr>
            <p:cNvPr id="19" name="Shape 200"/>
            <p:cNvSpPr txBox="1"/>
            <p:nvPr/>
          </p:nvSpPr>
          <p:spPr>
            <a:xfrm>
              <a:off x="3645047" y="2416887"/>
              <a:ext cx="5254367" cy="592212"/>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DELIVERABLE</a:t>
              </a:r>
              <a:r>
                <a:rPr lang="en" sz="4000" dirty="0">
                  <a:latin typeface="Impact"/>
                  <a:ea typeface="Impact"/>
                  <a:cs typeface="Impact"/>
                  <a:sym typeface="Impact"/>
                </a:rPr>
                <a:t> 2</a:t>
              </a:r>
            </a:p>
          </p:txBody>
        </p:sp>
      </p:grpSp>
      <p:grpSp>
        <p:nvGrpSpPr>
          <p:cNvPr id="5" name="Group 4"/>
          <p:cNvGrpSpPr/>
          <p:nvPr/>
        </p:nvGrpSpPr>
        <p:grpSpPr>
          <a:xfrm>
            <a:off x="7602810" y="1662508"/>
            <a:ext cx="5254367" cy="3826029"/>
            <a:chOff x="7602810" y="2423316"/>
            <a:chExt cx="5254367" cy="3065222"/>
          </a:xfrm>
        </p:grpSpPr>
        <p:sp>
          <p:nvSpPr>
            <p:cNvPr id="20" name="Shape 191"/>
            <p:cNvSpPr/>
            <p:nvPr/>
          </p:nvSpPr>
          <p:spPr>
            <a:xfrm>
              <a:off x="8199784" y="2511876"/>
              <a:ext cx="3816214" cy="2976662"/>
            </a:xfrm>
            <a:prstGeom prst="rect">
              <a:avLst/>
            </a:prstGeom>
            <a:solidFill>
              <a:schemeClr val="accent4">
                <a:alpha val="10770"/>
              </a:schemeClr>
            </a:solidFill>
            <a:ln w="9525" cap="flat" cmpd="sng">
              <a:solidFill>
                <a:schemeClr val="tx1"/>
              </a:solidFill>
              <a:prstDash val="lgDash"/>
              <a:round/>
              <a:headEnd type="none" w="med" len="med"/>
              <a:tailEnd type="none" w="med" len="med"/>
            </a:ln>
          </p:spPr>
          <p:txBody>
            <a:bodyPr lIns="121900" tIns="121900" rIns="121900" bIns="121900" anchor="ctr" anchorCtr="0">
              <a:noAutofit/>
            </a:bodyPr>
            <a:lstStyle/>
            <a:p>
              <a:endParaRPr sz="2400"/>
            </a:p>
          </p:txBody>
        </p:sp>
        <p:sp>
          <p:nvSpPr>
            <p:cNvPr id="21" name="Shape 198"/>
            <p:cNvSpPr txBox="1"/>
            <p:nvPr/>
          </p:nvSpPr>
          <p:spPr>
            <a:xfrm>
              <a:off x="8222866" y="3330229"/>
              <a:ext cx="3695427" cy="934000"/>
            </a:xfrm>
            <a:prstGeom prst="rect">
              <a:avLst/>
            </a:prstGeom>
            <a:noFill/>
            <a:ln>
              <a:noFill/>
            </a:ln>
          </p:spPr>
          <p:txBody>
            <a:bodyPr lIns="121900" tIns="121900" rIns="121900" bIns="121900" anchor="t" anchorCtr="0">
              <a:noAutofit/>
            </a:bodyPr>
            <a:lstStyle/>
            <a:p>
              <a:pPr algn="ctr"/>
              <a:r>
                <a:rPr lang="en-US" b="1" dirty="0"/>
                <a:t>Toolkit</a:t>
              </a:r>
              <a:r>
                <a:rPr lang="en-US" dirty="0"/>
                <a:t> with lessons learned to present to additional Kansas communities</a:t>
              </a:r>
            </a:p>
            <a:p>
              <a:pPr lvl="0" algn="ctr"/>
              <a:endParaRPr lang="en" sz="2000" b="1" dirty="0">
                <a:latin typeface="Syncopate"/>
                <a:ea typeface="Syncopate"/>
                <a:cs typeface="Syncopate"/>
                <a:sym typeface="Syncopate"/>
              </a:endParaRPr>
            </a:p>
          </p:txBody>
        </p:sp>
        <p:sp>
          <p:nvSpPr>
            <p:cNvPr id="22" name="Shape 200"/>
            <p:cNvSpPr txBox="1"/>
            <p:nvPr/>
          </p:nvSpPr>
          <p:spPr>
            <a:xfrm>
              <a:off x="7602810" y="2423316"/>
              <a:ext cx="5254367" cy="885893"/>
            </a:xfrm>
            <a:prstGeom prst="rect">
              <a:avLst/>
            </a:prstGeom>
            <a:noFill/>
            <a:ln>
              <a:noFill/>
            </a:ln>
          </p:spPr>
          <p:txBody>
            <a:bodyPr lIns="121900" tIns="121900" rIns="121900" bIns="121900" anchor="t" anchorCtr="0">
              <a:noAutofit/>
            </a:bodyPr>
            <a:lstStyle/>
            <a:p>
              <a:pPr algn="ctr"/>
              <a:r>
                <a:rPr lang="en-US" sz="4000" dirty="0">
                  <a:latin typeface="Impact"/>
                  <a:ea typeface="Impact"/>
                  <a:cs typeface="Impact"/>
                  <a:sym typeface="Impact"/>
                </a:rPr>
                <a:t>DELIVERABLE</a:t>
              </a:r>
              <a:r>
                <a:rPr lang="en" sz="4000" dirty="0">
                  <a:latin typeface="Impact"/>
                  <a:ea typeface="Impact"/>
                  <a:cs typeface="Impact"/>
                  <a:sym typeface="Impact"/>
                </a:rPr>
                <a:t> 3</a:t>
              </a:r>
            </a:p>
          </p:txBody>
        </p:sp>
      </p:grpSp>
      <p:pic>
        <p:nvPicPr>
          <p:cNvPr id="23" name="Picture 22">
            <a:extLst>
              <a:ext uri="{FF2B5EF4-FFF2-40B4-BE49-F238E27FC236}">
                <a16:creationId xmlns:a16="http://schemas.microsoft.com/office/drawing/2014/main" id="{39064793-13FF-461F-9C9D-19CBE88B9950}"/>
              </a:ext>
            </a:extLst>
          </p:cNvPr>
          <p:cNvPicPr>
            <a:picLocks noChangeAspect="1"/>
          </p:cNvPicPr>
          <p:nvPr/>
        </p:nvPicPr>
        <p:blipFill>
          <a:blip r:embed="rId3"/>
          <a:stretch>
            <a:fillRect/>
          </a:stretch>
        </p:blipFill>
        <p:spPr>
          <a:xfrm>
            <a:off x="0" y="5717136"/>
            <a:ext cx="12192000" cy="1182768"/>
          </a:xfrm>
          <a:prstGeom prst="rect">
            <a:avLst/>
          </a:prstGeom>
        </p:spPr>
      </p:pic>
    </p:spTree>
    <p:extLst>
      <p:ext uri="{BB962C8B-B14F-4D97-AF65-F5344CB8AC3E}">
        <p14:creationId xmlns:p14="http://schemas.microsoft.com/office/powerpoint/2010/main" val="2242222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FC11-1519-4020-B8B7-C06451B386EE}"/>
              </a:ext>
            </a:extLst>
          </p:cNvPr>
          <p:cNvSpPr>
            <a:spLocks noGrp="1"/>
          </p:cNvSpPr>
          <p:nvPr>
            <p:ph type="title"/>
          </p:nvPr>
        </p:nvSpPr>
        <p:spPr>
          <a:xfrm>
            <a:off x="415600" y="319902"/>
            <a:ext cx="11360800" cy="763600"/>
          </a:xfrm>
        </p:spPr>
        <p:txBody>
          <a:bodyPr/>
          <a:lstStyle/>
          <a:p>
            <a:r>
              <a:rPr lang="en-US" sz="4000" dirty="0">
                <a:latin typeface="Impact" panose="020B0806030902050204" pitchFamily="34" charset="0"/>
              </a:rPr>
              <a:t>KDOC – Services in Proposal &amp; Adapted Timeline</a:t>
            </a:r>
          </a:p>
        </p:txBody>
      </p:sp>
      <p:sp>
        <p:nvSpPr>
          <p:cNvPr id="3" name="Content Placeholder 2">
            <a:extLst>
              <a:ext uri="{FF2B5EF4-FFF2-40B4-BE49-F238E27FC236}">
                <a16:creationId xmlns:a16="http://schemas.microsoft.com/office/drawing/2014/main" id="{9943F047-E42E-4D55-B00D-69981031C268}"/>
              </a:ext>
            </a:extLst>
          </p:cNvPr>
          <p:cNvSpPr>
            <a:spLocks noGrp="1"/>
          </p:cNvSpPr>
          <p:nvPr>
            <p:ph idx="1"/>
          </p:nvPr>
        </p:nvSpPr>
        <p:spPr>
          <a:xfrm>
            <a:off x="415600" y="1001500"/>
            <a:ext cx="11360800" cy="4555200"/>
          </a:xfrm>
        </p:spPr>
        <p:txBody>
          <a:bodyPr>
            <a:normAutofit fontScale="92500" lnSpcReduction="10000"/>
          </a:bodyPr>
          <a:lstStyle/>
          <a:p>
            <a:pPr marL="514350" indent="-514350">
              <a:buFont typeface="+mj-lt"/>
              <a:buAutoNum type="arabicPeriod"/>
            </a:pPr>
            <a:r>
              <a:rPr lang="en-US" dirty="0"/>
              <a:t>Convene JJCE Action Team bimonthly (March ‘19)</a:t>
            </a:r>
          </a:p>
          <a:p>
            <a:pPr marL="514350" indent="-514350">
              <a:buFont typeface="+mj-lt"/>
              <a:buAutoNum type="arabicPeriod"/>
            </a:pPr>
            <a:r>
              <a:rPr lang="en-US" dirty="0">
                <a:solidFill>
                  <a:srgbClr val="CC6600"/>
                </a:solidFill>
              </a:rPr>
              <a:t>Develop and document in CCB (March ’19 to Sept ’20)</a:t>
            </a:r>
          </a:p>
          <a:p>
            <a:pPr marL="514350" indent="-514350">
              <a:buFont typeface="+mj-lt"/>
              <a:buAutoNum type="arabicPeriod"/>
            </a:pPr>
            <a:r>
              <a:rPr lang="en-US" dirty="0"/>
              <a:t>Conduct community needs and resources assessment (Mar ‘19 to July ’19)</a:t>
            </a:r>
          </a:p>
          <a:p>
            <a:pPr marL="971550" lvl="1" indent="-514350">
              <a:buFont typeface="+mj-lt"/>
              <a:buAutoNum type="arabicPeriod"/>
            </a:pPr>
            <a:r>
              <a:rPr lang="en-US" dirty="0"/>
              <a:t>JJCE Action Team identifies sub-populations experiencing disparities and appropriate consultants and TA providers to enhance local understanding</a:t>
            </a:r>
          </a:p>
          <a:p>
            <a:pPr marL="971550" lvl="1" indent="-514350">
              <a:buFont typeface="+mj-lt"/>
              <a:buAutoNum type="arabicPeriod"/>
            </a:pPr>
            <a:r>
              <a:rPr lang="en-US" dirty="0"/>
              <a:t>Provide YJCEI Report (Sep ’19)</a:t>
            </a:r>
          </a:p>
          <a:p>
            <a:pPr marL="514350" indent="-514350">
              <a:buFont typeface="+mj-lt"/>
              <a:buAutoNum type="arabicPeriod"/>
            </a:pPr>
            <a:r>
              <a:rPr lang="en-US" dirty="0"/>
              <a:t>Develop and implement juvenile justice community engagement action plan (Sept ‘19 to Dec ‘19)</a:t>
            </a:r>
          </a:p>
          <a:p>
            <a:pPr marL="514350" indent="-514350">
              <a:buFont typeface="+mj-lt"/>
              <a:buAutoNum type="arabicPeriod"/>
            </a:pPr>
            <a:r>
              <a:rPr lang="en-US" dirty="0"/>
              <a:t>Develop and update online data portal with KBHID (July ‘19 to Sept 19)</a:t>
            </a:r>
          </a:p>
          <a:p>
            <a:pPr marL="514350" indent="-514350">
              <a:buFont typeface="+mj-lt"/>
              <a:buAutoNum type="arabicPeriod"/>
            </a:pPr>
            <a:r>
              <a:rPr lang="en-US" dirty="0"/>
              <a:t>Pilot tools, resources, guidance documents for toolkit (Aug ’19 to Aug ‘20)</a:t>
            </a:r>
          </a:p>
          <a:p>
            <a:pPr marL="971550" lvl="1" indent="-514350">
              <a:buFont typeface="+mj-lt"/>
              <a:buAutoNum type="arabicPeriod"/>
            </a:pPr>
            <a:r>
              <a:rPr lang="en-US" dirty="0"/>
              <a:t>Toolkit includes, minimally: assessment and strategic and action planning guide</a:t>
            </a:r>
          </a:p>
        </p:txBody>
      </p:sp>
      <p:pic>
        <p:nvPicPr>
          <p:cNvPr id="4" name="Picture 3">
            <a:extLst>
              <a:ext uri="{FF2B5EF4-FFF2-40B4-BE49-F238E27FC236}">
                <a16:creationId xmlns:a16="http://schemas.microsoft.com/office/drawing/2014/main" id="{2D12CEB7-832A-485F-94D2-BE8DF7AF5615}"/>
              </a:ext>
            </a:extLst>
          </p:cNvPr>
          <p:cNvPicPr>
            <a:picLocks noChangeAspect="1"/>
          </p:cNvPicPr>
          <p:nvPr/>
        </p:nvPicPr>
        <p:blipFill>
          <a:blip r:embed="rId2"/>
          <a:stretch>
            <a:fillRect/>
          </a:stretch>
        </p:blipFill>
        <p:spPr>
          <a:xfrm>
            <a:off x="0" y="5673321"/>
            <a:ext cx="12192000" cy="1182624"/>
          </a:xfrm>
          <a:prstGeom prst="rect">
            <a:avLst/>
          </a:prstGeom>
        </p:spPr>
      </p:pic>
    </p:spTree>
    <p:extLst>
      <p:ext uri="{BB962C8B-B14F-4D97-AF65-F5344CB8AC3E}">
        <p14:creationId xmlns:p14="http://schemas.microsoft.com/office/powerpoint/2010/main" val="205258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85C95C-AA2E-4682-8895-E09067E2C5EE}"/>
              </a:ext>
            </a:extLst>
          </p:cNvPr>
          <p:cNvPicPr>
            <a:picLocks noChangeAspect="1"/>
          </p:cNvPicPr>
          <p:nvPr/>
        </p:nvPicPr>
        <p:blipFill>
          <a:blip r:embed="rId2"/>
          <a:stretch>
            <a:fillRect/>
          </a:stretch>
        </p:blipFill>
        <p:spPr>
          <a:xfrm>
            <a:off x="800100" y="609600"/>
            <a:ext cx="10367010" cy="5604933"/>
          </a:xfrm>
          <a:prstGeom prst="rect">
            <a:avLst/>
          </a:prstGeom>
          <a:ln>
            <a:noFill/>
          </a:ln>
          <a:effectLst/>
        </p:spPr>
      </p:pic>
    </p:spTree>
    <p:extLst>
      <p:ext uri="{BB962C8B-B14F-4D97-AF65-F5344CB8AC3E}">
        <p14:creationId xmlns:p14="http://schemas.microsoft.com/office/powerpoint/2010/main" val="375394611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F8B14FFE7DBD4AA0D2212E21608721" ma:contentTypeVersion="2" ma:contentTypeDescription="Create a new document." ma:contentTypeScope="" ma:versionID="52245e5ee44e3bbc58845c7be0b8379e">
  <xsd:schema xmlns:xsd="http://www.w3.org/2001/XMLSchema" xmlns:xs="http://www.w3.org/2001/XMLSchema" xmlns:p="http://schemas.microsoft.com/office/2006/metadata/properties" xmlns:ns1="http://schemas.microsoft.com/sharepoint/v3" xmlns:ns2="7f1d5b48-1fc8-4743-b015-52ef12a9c4f3" targetNamespace="http://schemas.microsoft.com/office/2006/metadata/properties" ma:root="true" ma:fieldsID="ccd6be223a21e6327a134bbe51fee14e" ns1:_="" ns2:_="">
    <xsd:import namespace="http://schemas.microsoft.com/sharepoint/v3"/>
    <xsd:import namespace="7f1d5b48-1fc8-4743-b015-52ef12a9c4f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1d5b48-1fc8-4743-b015-52ef12a9c4f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5C322D-923A-4397-8783-4C7C49CC493B}"/>
</file>

<file path=customXml/itemProps2.xml><?xml version="1.0" encoding="utf-8"?>
<ds:datastoreItem xmlns:ds="http://schemas.openxmlformats.org/officeDocument/2006/customXml" ds:itemID="{9A255574-7F5C-4106-8ABE-AC28E08B5106}"/>
</file>

<file path=customXml/itemProps3.xml><?xml version="1.0" encoding="utf-8"?>
<ds:datastoreItem xmlns:ds="http://schemas.openxmlformats.org/officeDocument/2006/customXml" ds:itemID="{670C46A9-BAC2-4A3A-B6E0-980E2A172419}"/>
</file>

<file path=docProps/app.xml><?xml version="1.0" encoding="utf-8"?>
<Properties xmlns="http://schemas.openxmlformats.org/officeDocument/2006/extended-properties" xmlns:vt="http://schemas.openxmlformats.org/officeDocument/2006/docPropsVTypes">
  <TotalTime>109</TotalTime>
  <Words>4527</Words>
  <Application>Microsoft Office PowerPoint</Application>
  <PresentationFormat>Widescreen</PresentationFormat>
  <Paragraphs>700</Paragraphs>
  <Slides>56</Slides>
  <Notes>19</Notes>
  <HiddenSlides>13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56</vt:i4>
      </vt:variant>
    </vt:vector>
  </HeadingPairs>
  <TitlesOfParts>
    <vt:vector size="68" baseType="lpstr">
      <vt:lpstr>Arial</vt:lpstr>
      <vt:lpstr>Calibri</vt:lpstr>
      <vt:lpstr>Calibri Light</vt:lpstr>
      <vt:lpstr>Comic Sans MS</vt:lpstr>
      <vt:lpstr>Covered By Your Grace</vt:lpstr>
      <vt:lpstr>Impact</vt:lpstr>
      <vt:lpstr>Syncopate</vt:lpstr>
      <vt:lpstr>Times New Roman</vt:lpstr>
      <vt:lpstr>Trebuchet MS</vt:lpstr>
      <vt:lpstr>simple-light-2</vt:lpstr>
      <vt:lpstr>Berlin</vt:lpstr>
      <vt:lpstr>Office Theme</vt:lpstr>
      <vt:lpstr>ThrYve Youth Justice Community Engagement Initiative  </vt:lpstr>
      <vt:lpstr>PowerPoint Presentation</vt:lpstr>
      <vt:lpstr>KCK Collaborative Multisector Partnerships &amp; Initiatives                        Related to Youth Justice </vt:lpstr>
      <vt:lpstr>ThrYve Systems Advisory Board Structure</vt:lpstr>
      <vt:lpstr>Youth Justice Community Engagement Initiative (YJCEI)</vt:lpstr>
      <vt:lpstr>PowerPoint Presentation</vt:lpstr>
      <vt:lpstr>PowerPoint Presentation</vt:lpstr>
      <vt:lpstr>KDOC – Services in Proposal &amp; Adapted Timeline</vt:lpstr>
      <vt:lpstr>PowerPoint Presentation</vt:lpstr>
      <vt:lpstr>PowerPoint Presentation</vt:lpstr>
      <vt:lpstr>KDOC – Services in Proposal &amp; Adapted Timeline</vt:lpstr>
      <vt:lpstr>Short-term Objectives in Proposal</vt:lpstr>
      <vt:lpstr>JJCE Initial Research Process</vt:lpstr>
      <vt:lpstr>KDOC – Services in Proposal &amp; Adapted Timeline</vt:lpstr>
      <vt:lpstr>Change Levers</vt:lpstr>
      <vt:lpstr>KDOC – Services in Proposal &amp; Adapted Timeline</vt:lpstr>
      <vt:lpstr>PowerPoint Presentation</vt:lpstr>
      <vt:lpstr>PowerPoint Presentation</vt:lpstr>
      <vt:lpstr>PowerPoint Presentation</vt:lpstr>
      <vt:lpstr>KDOC – Services in Proposal &amp; Adapted Timeline</vt:lpstr>
      <vt:lpstr>PowerPoint Presentation</vt:lpstr>
      <vt:lpstr>PowerPoint Presentation</vt:lpstr>
      <vt:lpstr>PowerPoint Presentation</vt:lpstr>
      <vt:lpstr>KDOC-Community Engagement Milestones and Timeline </vt:lpstr>
      <vt:lpstr>Identifying Assessment Purpose &amp; Questions</vt:lpstr>
      <vt:lpstr>Tasks for Conducting Community Assessments</vt:lpstr>
      <vt:lpstr>Tasks for Conducting Community Assessments</vt:lpstr>
      <vt:lpstr>PowerPoint Presentation</vt:lpstr>
      <vt:lpstr>Why? What?</vt:lpstr>
      <vt:lpstr>Kansas Juvenile Justice Process</vt:lpstr>
      <vt:lpstr>PowerPoint Presentation</vt:lpstr>
      <vt:lpstr>PowerPoint Presentation</vt:lpstr>
      <vt:lpstr>Who Needs to be at the Table?</vt:lpstr>
      <vt:lpstr>Tasks for Conducting Community Assessments</vt:lpstr>
      <vt:lpstr>Why? What?</vt:lpstr>
      <vt:lpstr>PowerPoint Presentation</vt:lpstr>
      <vt:lpstr>PowerPoint Presentation</vt:lpstr>
      <vt:lpstr>Next Steps</vt:lpstr>
      <vt:lpstr>What’s Next?</vt:lpstr>
      <vt:lpstr>PowerPoint Presentation</vt:lpstr>
      <vt:lpstr>ThrYve Youth Justice &amp; Crime Prevention  Action Team </vt:lpstr>
      <vt:lpstr>For Additional Information Contact:</vt:lpstr>
      <vt:lpstr>PowerPoint Presentation</vt:lpstr>
      <vt:lpstr>ThrYve  Approach Together Helping Reduce Youth Violence for Equity</vt:lpstr>
      <vt:lpstr>Short-term Objectives in Proposal</vt:lpstr>
      <vt:lpstr>Long-term Objectives in Proposal</vt:lpstr>
      <vt:lpstr>Long-term Objectives in Proposal</vt:lpstr>
      <vt:lpstr>Long-term Objectives in Proposal</vt:lpstr>
      <vt:lpstr>PowerPoint Presentation</vt:lpstr>
      <vt:lpstr>PowerPoint Presentation</vt:lpstr>
      <vt:lpstr>References &amp; Information Sources </vt:lpstr>
      <vt:lpstr>ThrYve  Approach Together Helping Reduce Youth Violence for Equity</vt:lpstr>
      <vt:lpstr>Top 5 - Juvenile Justice Action Team</vt:lpstr>
      <vt:lpstr>Top 5 - Trauma, Social Services, Support AT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ThrYve Youth Justice Community Engagement Initiative  </dc:title>
  <dc:creator>Watson-Thompson, Jomella J</dc:creator>
  <cp:lastModifiedBy>Watson-Thompson, Jomella J</cp:lastModifiedBy>
  <cp:revision>4</cp:revision>
  <dcterms:created xsi:type="dcterms:W3CDTF">2019-03-05T18:49:42Z</dcterms:created>
  <dcterms:modified xsi:type="dcterms:W3CDTF">2019-03-18T18:26:59Z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0x010100F9F8B14FFE7DBD4AA0D2212E21608721</vt:lpwstr>
  </property>
</Properties>
</file>